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9"/>
  </p:notesMasterIdLst>
  <p:sldIdLst>
    <p:sldId id="265" r:id="rId2"/>
    <p:sldId id="259" r:id="rId3"/>
    <p:sldId id="264" r:id="rId4"/>
    <p:sldId id="260" r:id="rId5"/>
    <p:sldId id="262" r:id="rId6"/>
    <p:sldId id="263" r:id="rId7"/>
    <p:sldId id="266" r:id="rId8"/>
  </p:sldIdLst>
  <p:sldSz cx="24384000" cy="13716000"/>
  <p:notesSz cx="6858000" cy="9144000"/>
  <p:embeddedFontLst>
    <p:embeddedFont>
      <p:font typeface="Helvetica Neue" panose="020B0604020202020204" charset="0"/>
      <p:regular r:id="rId10"/>
      <p:bold r:id="rId11"/>
      <p:italic r:id="rId12"/>
      <p:boldItalic r:id="rId13"/>
    </p:embeddedFont>
    <p:embeddedFont>
      <p:font typeface="Helvetica Neue Light"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9" d="100"/>
          <a:sy n="39" d="100"/>
        </p:scale>
        <p:origin x="80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 name="Google Shape;57;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extLst>
      <p:ext uri="{BB962C8B-B14F-4D97-AF65-F5344CB8AC3E}">
        <p14:creationId xmlns:p14="http://schemas.microsoft.com/office/powerpoint/2010/main" val="125010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 name="Google Shape;80;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extLst>
      <p:ext uri="{BB962C8B-B14F-4D97-AF65-F5344CB8AC3E}">
        <p14:creationId xmlns:p14="http://schemas.microsoft.com/office/powerpoint/2010/main" val="2556289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7" name="Google Shape;107;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1" name="Google Shape;191;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1" name="Google Shape;191;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extLst>
      <p:ext uri="{BB962C8B-B14F-4D97-AF65-F5344CB8AC3E}">
        <p14:creationId xmlns:p14="http://schemas.microsoft.com/office/powerpoint/2010/main" val="3875558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Sub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833937" y="2303859"/>
            <a:ext cx="14716126" cy="4643438"/>
          </a:xfrm>
          <a:prstGeom prst="rect">
            <a:avLst/>
          </a:prstGeom>
          <a:noFill/>
          <a:ln>
            <a:noFill/>
          </a:ln>
        </p:spPr>
        <p:txBody>
          <a:bodyPr spcFirstLastPara="1" wrap="square" lIns="71425" tIns="71425" rIns="71425" bIns="71425" anchor="b" anchorCtr="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11" name="Google Shape;11;p2"/>
          <p:cNvSpPr txBox="1">
            <a:spLocks noGrp="1"/>
          </p:cNvSpPr>
          <p:nvPr>
            <p:ph type="body" idx="1"/>
          </p:nvPr>
        </p:nvSpPr>
        <p:spPr>
          <a:xfrm>
            <a:off x="4833937" y="7072312"/>
            <a:ext cx="14716126" cy="1589485"/>
          </a:xfrm>
          <a:prstGeom prst="rect">
            <a:avLst/>
          </a:prstGeom>
          <a:noFill/>
          <a:ln>
            <a:noFill/>
          </a:ln>
        </p:spPr>
        <p:txBody>
          <a:bodyPr spcFirstLastPara="1" wrap="square" lIns="71425" tIns="71425" rIns="71425" bIns="71425" anchor="t" anchorCtr="0">
            <a:noAutofit/>
          </a:bodyPr>
          <a:lstStyle>
            <a:lvl1pPr marL="457200" lvl="0" indent="-228600" algn="ctr">
              <a:lnSpc>
                <a:spcPct val="100000"/>
              </a:lnSpc>
              <a:spcBef>
                <a:spcPts val="0"/>
              </a:spcBef>
              <a:spcAft>
                <a:spcPts val="0"/>
              </a:spcAft>
              <a:buClr>
                <a:srgbClr val="FFFFFF"/>
              </a:buClr>
              <a:buSzPts val="5200"/>
              <a:buFont typeface="Helvetica Neue"/>
              <a:buNone/>
              <a:defRPr sz="5200"/>
            </a:lvl1pPr>
            <a:lvl2pPr marL="914400" lvl="1" indent="-228600" algn="ctr">
              <a:lnSpc>
                <a:spcPct val="100000"/>
              </a:lnSpc>
              <a:spcBef>
                <a:spcPts val="0"/>
              </a:spcBef>
              <a:spcAft>
                <a:spcPts val="0"/>
              </a:spcAft>
              <a:buClr>
                <a:srgbClr val="FFFFFF"/>
              </a:buClr>
              <a:buSzPts val="5200"/>
              <a:buFont typeface="Helvetica Neue"/>
              <a:buNone/>
              <a:defRPr sz="5200"/>
            </a:lvl2pPr>
            <a:lvl3pPr marL="1371600" lvl="2" indent="-228600" algn="ctr">
              <a:lnSpc>
                <a:spcPct val="100000"/>
              </a:lnSpc>
              <a:spcBef>
                <a:spcPts val="0"/>
              </a:spcBef>
              <a:spcAft>
                <a:spcPts val="0"/>
              </a:spcAft>
              <a:buClr>
                <a:srgbClr val="FFFFFF"/>
              </a:buClr>
              <a:buSzPts val="5200"/>
              <a:buFont typeface="Helvetica Neue"/>
              <a:buNone/>
              <a:defRPr sz="5200"/>
            </a:lvl3pPr>
            <a:lvl4pPr marL="1828800" lvl="3" indent="-228600" algn="ctr">
              <a:lnSpc>
                <a:spcPct val="100000"/>
              </a:lnSpc>
              <a:spcBef>
                <a:spcPts val="0"/>
              </a:spcBef>
              <a:spcAft>
                <a:spcPts val="0"/>
              </a:spcAft>
              <a:buClr>
                <a:srgbClr val="FFFFFF"/>
              </a:buClr>
              <a:buSzPts val="5200"/>
              <a:buFont typeface="Helvetica Neue"/>
              <a:buNone/>
              <a:defRPr sz="5200"/>
            </a:lvl4pPr>
            <a:lvl5pPr marL="2286000" lvl="4" indent="-228600" algn="ctr">
              <a:lnSpc>
                <a:spcPct val="100000"/>
              </a:lnSpc>
              <a:spcBef>
                <a:spcPts val="0"/>
              </a:spcBef>
              <a:spcAft>
                <a:spcPts val="0"/>
              </a:spcAft>
              <a:buClr>
                <a:srgbClr val="FFFFFF"/>
              </a:buClr>
              <a:buSzPts val="5200"/>
              <a:buFont typeface="Helvetica Neue"/>
              <a:buNone/>
              <a:defRPr sz="5200"/>
            </a:lvl5pPr>
            <a:lvl6pPr marL="2743200" lvl="5" indent="-394335" algn="l">
              <a:lnSpc>
                <a:spcPct val="100000"/>
              </a:lnSpc>
              <a:spcBef>
                <a:spcPts val="5900"/>
              </a:spcBef>
              <a:spcAft>
                <a:spcPts val="0"/>
              </a:spcAft>
              <a:buSzPts val="2610"/>
              <a:buChar char="•"/>
              <a:defRPr/>
            </a:lvl6pPr>
            <a:lvl7pPr marL="3200400" lvl="6" indent="-394335" algn="l">
              <a:lnSpc>
                <a:spcPct val="100000"/>
              </a:lnSpc>
              <a:spcBef>
                <a:spcPts val="5900"/>
              </a:spcBef>
              <a:spcAft>
                <a:spcPts val="0"/>
              </a:spcAft>
              <a:buSzPts val="2610"/>
              <a:buChar char="•"/>
              <a:defRPr/>
            </a:lvl7pPr>
            <a:lvl8pPr marL="3657600" lvl="7" indent="-394334" algn="l">
              <a:lnSpc>
                <a:spcPct val="100000"/>
              </a:lnSpc>
              <a:spcBef>
                <a:spcPts val="5900"/>
              </a:spcBef>
              <a:spcAft>
                <a:spcPts val="0"/>
              </a:spcAft>
              <a:buSzPts val="2610"/>
              <a:buChar char="•"/>
              <a:defRPr/>
            </a:lvl8pPr>
            <a:lvl9pPr marL="4114800" lvl="8" indent="-394334" algn="l">
              <a:lnSpc>
                <a:spcPct val="100000"/>
              </a:lnSpc>
              <a:spcBef>
                <a:spcPts val="5900"/>
              </a:spcBef>
              <a:spcAft>
                <a:spcPts val="0"/>
              </a:spcAft>
              <a:buSzPts val="2610"/>
              <a:buChar char="•"/>
              <a:defRPr/>
            </a:lvl9pPr>
          </a:lstStyle>
          <a:p>
            <a:endParaRPr/>
          </a:p>
        </p:txBody>
      </p:sp>
      <p:sp>
        <p:nvSpPr>
          <p:cNvPr id="12" name="Google Shape;12;p2"/>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50"/>
        <p:cNvGrpSpPr/>
        <p:nvPr/>
      </p:nvGrpSpPr>
      <p:grpSpPr>
        <a:xfrm>
          <a:off x="0" y="0"/>
          <a:ext cx="0" cy="0"/>
          <a:chOff x="0" y="0"/>
          <a:chExt cx="0" cy="0"/>
        </a:xfrm>
      </p:grpSpPr>
      <p:sp>
        <p:nvSpPr>
          <p:cNvPr id="51" name="Google Shape;51;p12"/>
          <p:cNvSpPr>
            <a:spLocks noGrp="1"/>
          </p:cNvSpPr>
          <p:nvPr>
            <p:ph type="pic" idx="2"/>
          </p:nvPr>
        </p:nvSpPr>
        <p:spPr>
          <a:xfrm>
            <a:off x="1740742" y="-17860"/>
            <a:ext cx="23275935" cy="1551729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9pPr>
          </a:lstStyle>
          <a:p>
            <a:endParaRPr/>
          </a:p>
        </p:txBody>
      </p:sp>
      <p:sp>
        <p:nvSpPr>
          <p:cNvPr id="52" name="Google Shape;52;p12"/>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3"/>
        <p:cNvGrpSpPr/>
        <p:nvPr/>
      </p:nvGrpSpPr>
      <p:grpSpPr>
        <a:xfrm>
          <a:off x="0" y="0"/>
          <a:ext cx="0" cy="0"/>
          <a:chOff x="0" y="0"/>
          <a:chExt cx="0" cy="0"/>
        </a:xfrm>
      </p:grpSpPr>
      <p:sp>
        <p:nvSpPr>
          <p:cNvPr id="54" name="Google Shape;54;p13"/>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833937" y="4536281"/>
            <a:ext cx="14716126" cy="4643438"/>
          </a:xfrm>
          <a:prstGeom prst="rect">
            <a:avLst/>
          </a:prstGeom>
          <a:noFill/>
          <a:ln>
            <a:noFill/>
          </a:ln>
        </p:spPr>
        <p:txBody>
          <a:bodyPr spcFirstLastPara="1" wrap="square" lIns="71425" tIns="71425" rIns="71425" bIns="71425" anchor="ctr" anchorCtr="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20" name="Google Shape;20;p4"/>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21"/>
        <p:cNvGrpSpPr/>
        <p:nvPr/>
      </p:nvGrpSpPr>
      <p:grpSpPr>
        <a:xfrm>
          <a:off x="0" y="0"/>
          <a:ext cx="0" cy="0"/>
          <a:chOff x="0" y="0"/>
          <a:chExt cx="0" cy="0"/>
        </a:xfrm>
      </p:grpSpPr>
      <p:sp>
        <p:nvSpPr>
          <p:cNvPr id="22" name="Google Shape;22;p5"/>
          <p:cNvSpPr>
            <a:spLocks noGrp="1"/>
          </p:cNvSpPr>
          <p:nvPr>
            <p:ph type="pic" idx="2"/>
          </p:nvPr>
        </p:nvSpPr>
        <p:spPr>
          <a:xfrm>
            <a:off x="6494800" y="-194764"/>
            <a:ext cx="19020236" cy="1268015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9pPr>
          </a:lstStyle>
          <a:p>
            <a:endParaRPr/>
          </a:p>
        </p:txBody>
      </p:sp>
      <p:sp>
        <p:nvSpPr>
          <p:cNvPr id="23" name="Google Shape;23;p5"/>
          <p:cNvSpPr txBox="1">
            <a:spLocks noGrp="1"/>
          </p:cNvSpPr>
          <p:nvPr>
            <p:ph type="title"/>
          </p:nvPr>
        </p:nvSpPr>
        <p:spPr>
          <a:xfrm>
            <a:off x="4387453" y="892968"/>
            <a:ext cx="7500938" cy="5607845"/>
          </a:xfrm>
          <a:prstGeom prst="rect">
            <a:avLst/>
          </a:prstGeom>
          <a:noFill/>
          <a:ln>
            <a:noFill/>
          </a:ln>
        </p:spPr>
        <p:txBody>
          <a:bodyPr spcFirstLastPara="1" wrap="square" lIns="71425" tIns="71425" rIns="71425" bIns="71425" anchor="b" anchorCtr="0">
            <a:noAutofit/>
          </a:bodyPr>
          <a:lstStyle>
            <a:lvl1pPr lvl="0" algn="ctr">
              <a:lnSpc>
                <a:spcPct val="100000"/>
              </a:lnSpc>
              <a:spcBef>
                <a:spcPts val="0"/>
              </a:spcBef>
              <a:spcAft>
                <a:spcPts val="0"/>
              </a:spcAft>
              <a:buClr>
                <a:srgbClr val="FFFFFF"/>
              </a:buClr>
              <a:buSzPts val="8400"/>
              <a:buFont typeface="Helvetica Neue"/>
              <a:buNone/>
              <a:defRPr sz="8400"/>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24" name="Google Shape;24;p5"/>
          <p:cNvSpPr txBox="1">
            <a:spLocks noGrp="1"/>
          </p:cNvSpPr>
          <p:nvPr>
            <p:ph type="body" idx="1"/>
          </p:nvPr>
        </p:nvSpPr>
        <p:spPr>
          <a:xfrm>
            <a:off x="4387453" y="6643687"/>
            <a:ext cx="7500938" cy="5786438"/>
          </a:xfrm>
          <a:prstGeom prst="rect">
            <a:avLst/>
          </a:prstGeom>
          <a:noFill/>
          <a:ln>
            <a:noFill/>
          </a:ln>
        </p:spPr>
        <p:txBody>
          <a:bodyPr spcFirstLastPara="1" wrap="square" lIns="71425" tIns="71425" rIns="71425" bIns="71425" anchor="t" anchorCtr="0">
            <a:noAutofit/>
          </a:bodyPr>
          <a:lstStyle>
            <a:lvl1pPr marL="457200" lvl="0" indent="-228600" algn="ctr">
              <a:lnSpc>
                <a:spcPct val="100000"/>
              </a:lnSpc>
              <a:spcBef>
                <a:spcPts val="0"/>
              </a:spcBef>
              <a:spcAft>
                <a:spcPts val="0"/>
              </a:spcAft>
              <a:buClr>
                <a:srgbClr val="FFFFFF"/>
              </a:buClr>
              <a:buSzPts val="5200"/>
              <a:buFont typeface="Helvetica Neue"/>
              <a:buNone/>
              <a:defRPr sz="5200"/>
            </a:lvl1pPr>
            <a:lvl2pPr marL="914400" lvl="1" indent="-228600" algn="ctr">
              <a:lnSpc>
                <a:spcPct val="100000"/>
              </a:lnSpc>
              <a:spcBef>
                <a:spcPts val="0"/>
              </a:spcBef>
              <a:spcAft>
                <a:spcPts val="0"/>
              </a:spcAft>
              <a:buClr>
                <a:srgbClr val="FFFFFF"/>
              </a:buClr>
              <a:buSzPts val="5200"/>
              <a:buFont typeface="Helvetica Neue"/>
              <a:buNone/>
              <a:defRPr sz="5200"/>
            </a:lvl2pPr>
            <a:lvl3pPr marL="1371600" lvl="2" indent="-228600" algn="ctr">
              <a:lnSpc>
                <a:spcPct val="100000"/>
              </a:lnSpc>
              <a:spcBef>
                <a:spcPts val="0"/>
              </a:spcBef>
              <a:spcAft>
                <a:spcPts val="0"/>
              </a:spcAft>
              <a:buClr>
                <a:srgbClr val="FFFFFF"/>
              </a:buClr>
              <a:buSzPts val="5200"/>
              <a:buFont typeface="Helvetica Neue"/>
              <a:buNone/>
              <a:defRPr sz="5200"/>
            </a:lvl3pPr>
            <a:lvl4pPr marL="1828800" lvl="3" indent="-228600" algn="ctr">
              <a:lnSpc>
                <a:spcPct val="100000"/>
              </a:lnSpc>
              <a:spcBef>
                <a:spcPts val="0"/>
              </a:spcBef>
              <a:spcAft>
                <a:spcPts val="0"/>
              </a:spcAft>
              <a:buClr>
                <a:srgbClr val="FFFFFF"/>
              </a:buClr>
              <a:buSzPts val="5200"/>
              <a:buFont typeface="Helvetica Neue"/>
              <a:buNone/>
              <a:defRPr sz="5200"/>
            </a:lvl4pPr>
            <a:lvl5pPr marL="2286000" lvl="4" indent="-228600" algn="ctr">
              <a:lnSpc>
                <a:spcPct val="100000"/>
              </a:lnSpc>
              <a:spcBef>
                <a:spcPts val="0"/>
              </a:spcBef>
              <a:spcAft>
                <a:spcPts val="0"/>
              </a:spcAft>
              <a:buClr>
                <a:srgbClr val="FFFFFF"/>
              </a:buClr>
              <a:buSzPts val="5200"/>
              <a:buFont typeface="Helvetica Neue"/>
              <a:buNone/>
              <a:defRPr sz="5200"/>
            </a:lvl5pPr>
            <a:lvl6pPr marL="2743200" lvl="5" indent="-394335" algn="l">
              <a:lnSpc>
                <a:spcPct val="100000"/>
              </a:lnSpc>
              <a:spcBef>
                <a:spcPts val="5900"/>
              </a:spcBef>
              <a:spcAft>
                <a:spcPts val="0"/>
              </a:spcAft>
              <a:buSzPts val="2610"/>
              <a:buChar char="•"/>
              <a:defRPr/>
            </a:lvl6pPr>
            <a:lvl7pPr marL="3200400" lvl="6" indent="-394335" algn="l">
              <a:lnSpc>
                <a:spcPct val="100000"/>
              </a:lnSpc>
              <a:spcBef>
                <a:spcPts val="5900"/>
              </a:spcBef>
              <a:spcAft>
                <a:spcPts val="0"/>
              </a:spcAft>
              <a:buSzPts val="2610"/>
              <a:buChar char="•"/>
              <a:defRPr/>
            </a:lvl7pPr>
            <a:lvl8pPr marL="3657600" lvl="7" indent="-394334" algn="l">
              <a:lnSpc>
                <a:spcPct val="100000"/>
              </a:lnSpc>
              <a:spcBef>
                <a:spcPts val="5900"/>
              </a:spcBef>
              <a:spcAft>
                <a:spcPts val="0"/>
              </a:spcAft>
              <a:buSzPts val="2610"/>
              <a:buChar char="•"/>
              <a:defRPr/>
            </a:lvl8pPr>
            <a:lvl9pPr marL="4114800" lvl="8" indent="-394334" algn="l">
              <a:lnSpc>
                <a:spcPct val="100000"/>
              </a:lnSpc>
              <a:spcBef>
                <a:spcPts val="5900"/>
              </a:spcBef>
              <a:spcAft>
                <a:spcPts val="0"/>
              </a:spcAft>
              <a:buSzPts val="2610"/>
              <a:buChar char="•"/>
              <a:defRPr/>
            </a:lvl9pPr>
          </a:lstStyle>
          <a:p>
            <a:endParaRPr/>
          </a:p>
        </p:txBody>
      </p:sp>
      <p:sp>
        <p:nvSpPr>
          <p:cNvPr id="25" name="Google Shape;25;p5"/>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387453" y="357187"/>
            <a:ext cx="15609095" cy="3036095"/>
          </a:xfrm>
          <a:prstGeom prst="rect">
            <a:avLst/>
          </a:prstGeom>
          <a:noFill/>
          <a:ln>
            <a:noFill/>
          </a:ln>
        </p:spPr>
        <p:txBody>
          <a:bodyPr spcFirstLastPara="1" wrap="square" lIns="71425" tIns="71425" rIns="71425" bIns="71425" anchor="ctr" anchorCtr="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28" name="Google Shape;28;p6"/>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387453" y="357187"/>
            <a:ext cx="15609095" cy="3036095"/>
          </a:xfrm>
          <a:prstGeom prst="rect">
            <a:avLst/>
          </a:prstGeom>
          <a:noFill/>
          <a:ln>
            <a:noFill/>
          </a:ln>
        </p:spPr>
        <p:txBody>
          <a:bodyPr spcFirstLastPara="1" wrap="square" lIns="71425" tIns="71425" rIns="71425" bIns="71425" anchor="ctr" anchorCtr="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31" name="Google Shape;31;p7"/>
          <p:cNvSpPr txBox="1">
            <a:spLocks noGrp="1"/>
          </p:cNvSpPr>
          <p:nvPr>
            <p:ph type="body" idx="1"/>
          </p:nvPr>
        </p:nvSpPr>
        <p:spPr>
          <a:xfrm>
            <a:off x="4387453" y="3643312"/>
            <a:ext cx="15609095" cy="8840392"/>
          </a:xfrm>
          <a:prstGeom prst="rect">
            <a:avLst/>
          </a:prstGeom>
          <a:noFill/>
          <a:ln>
            <a:noFill/>
          </a:ln>
        </p:spPr>
        <p:txBody>
          <a:bodyPr spcFirstLastPara="1" wrap="square" lIns="71425" tIns="71425" rIns="71425" bIns="71425" anchor="ctr" anchorCtr="0">
            <a:noAutofit/>
          </a:bodyPr>
          <a:lstStyle>
            <a:lvl1pPr marL="457200" lvl="0" indent="-394335" algn="l">
              <a:lnSpc>
                <a:spcPct val="100000"/>
              </a:lnSpc>
              <a:spcBef>
                <a:spcPts val="5900"/>
              </a:spcBef>
              <a:spcAft>
                <a:spcPts val="0"/>
              </a:spcAft>
              <a:buClr>
                <a:srgbClr val="FFFFFF"/>
              </a:buClr>
              <a:buSzPts val="2610"/>
              <a:buChar char="•"/>
              <a:defRPr/>
            </a:lvl1pPr>
            <a:lvl2pPr marL="914400" lvl="1" indent="-394335" algn="l">
              <a:lnSpc>
                <a:spcPct val="100000"/>
              </a:lnSpc>
              <a:spcBef>
                <a:spcPts val="5900"/>
              </a:spcBef>
              <a:spcAft>
                <a:spcPts val="0"/>
              </a:spcAft>
              <a:buClr>
                <a:srgbClr val="FFFFFF"/>
              </a:buClr>
              <a:buSzPts val="2610"/>
              <a:buChar char="•"/>
              <a:defRPr/>
            </a:lvl2pPr>
            <a:lvl3pPr marL="1371600" lvl="2" indent="-394335" algn="l">
              <a:lnSpc>
                <a:spcPct val="100000"/>
              </a:lnSpc>
              <a:spcBef>
                <a:spcPts val="5900"/>
              </a:spcBef>
              <a:spcAft>
                <a:spcPts val="0"/>
              </a:spcAft>
              <a:buClr>
                <a:srgbClr val="FFFFFF"/>
              </a:buClr>
              <a:buSzPts val="2610"/>
              <a:buChar char="•"/>
              <a:defRPr/>
            </a:lvl3pPr>
            <a:lvl4pPr marL="1828800" lvl="3" indent="-394335" algn="l">
              <a:lnSpc>
                <a:spcPct val="100000"/>
              </a:lnSpc>
              <a:spcBef>
                <a:spcPts val="5900"/>
              </a:spcBef>
              <a:spcAft>
                <a:spcPts val="0"/>
              </a:spcAft>
              <a:buClr>
                <a:srgbClr val="FFFFFF"/>
              </a:buClr>
              <a:buSzPts val="2610"/>
              <a:buChar char="•"/>
              <a:defRPr/>
            </a:lvl4pPr>
            <a:lvl5pPr marL="2286000" lvl="4" indent="-394335" algn="l">
              <a:lnSpc>
                <a:spcPct val="100000"/>
              </a:lnSpc>
              <a:spcBef>
                <a:spcPts val="5900"/>
              </a:spcBef>
              <a:spcAft>
                <a:spcPts val="0"/>
              </a:spcAft>
              <a:buClr>
                <a:srgbClr val="FFFFFF"/>
              </a:buClr>
              <a:buSzPts val="2610"/>
              <a:buChar char="•"/>
              <a:defRPr/>
            </a:lvl5pPr>
            <a:lvl6pPr marL="2743200" lvl="5" indent="-394335" algn="l">
              <a:lnSpc>
                <a:spcPct val="100000"/>
              </a:lnSpc>
              <a:spcBef>
                <a:spcPts val="5900"/>
              </a:spcBef>
              <a:spcAft>
                <a:spcPts val="0"/>
              </a:spcAft>
              <a:buSzPts val="2610"/>
              <a:buChar char="•"/>
              <a:defRPr/>
            </a:lvl6pPr>
            <a:lvl7pPr marL="3200400" lvl="6" indent="-394335" algn="l">
              <a:lnSpc>
                <a:spcPct val="100000"/>
              </a:lnSpc>
              <a:spcBef>
                <a:spcPts val="5900"/>
              </a:spcBef>
              <a:spcAft>
                <a:spcPts val="0"/>
              </a:spcAft>
              <a:buSzPts val="2610"/>
              <a:buChar char="•"/>
              <a:defRPr/>
            </a:lvl7pPr>
            <a:lvl8pPr marL="3657600" lvl="7" indent="-394334" algn="l">
              <a:lnSpc>
                <a:spcPct val="100000"/>
              </a:lnSpc>
              <a:spcBef>
                <a:spcPts val="5900"/>
              </a:spcBef>
              <a:spcAft>
                <a:spcPts val="0"/>
              </a:spcAft>
              <a:buSzPts val="2610"/>
              <a:buChar char="•"/>
              <a:defRPr/>
            </a:lvl8pPr>
            <a:lvl9pPr marL="4114800" lvl="8" indent="-394334" algn="l">
              <a:lnSpc>
                <a:spcPct val="100000"/>
              </a:lnSpc>
              <a:spcBef>
                <a:spcPts val="5900"/>
              </a:spcBef>
              <a:spcAft>
                <a:spcPts val="0"/>
              </a:spcAft>
              <a:buSzPts val="2610"/>
              <a:buChar char="•"/>
              <a:defRPr/>
            </a:lvl9pPr>
          </a:lstStyle>
          <a:p>
            <a:endParaRPr/>
          </a:p>
        </p:txBody>
      </p:sp>
      <p:sp>
        <p:nvSpPr>
          <p:cNvPr id="32" name="Google Shape;32;p7"/>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3"/>
        <p:cNvGrpSpPr/>
        <p:nvPr/>
      </p:nvGrpSpPr>
      <p:grpSpPr>
        <a:xfrm>
          <a:off x="0" y="0"/>
          <a:ext cx="0" cy="0"/>
          <a:chOff x="0" y="0"/>
          <a:chExt cx="0" cy="0"/>
        </a:xfrm>
      </p:grpSpPr>
      <p:sp>
        <p:nvSpPr>
          <p:cNvPr id="34" name="Google Shape;34;p8"/>
          <p:cNvSpPr>
            <a:spLocks noGrp="1"/>
          </p:cNvSpPr>
          <p:nvPr>
            <p:ph type="pic" idx="2"/>
          </p:nvPr>
        </p:nvSpPr>
        <p:spPr>
          <a:xfrm>
            <a:off x="9338964" y="2857500"/>
            <a:ext cx="14466094" cy="96440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9pPr>
          </a:lstStyle>
          <a:p>
            <a:endParaRPr/>
          </a:p>
        </p:txBody>
      </p:sp>
      <p:sp>
        <p:nvSpPr>
          <p:cNvPr id="35" name="Google Shape;35;p8"/>
          <p:cNvSpPr txBox="1">
            <a:spLocks noGrp="1"/>
          </p:cNvSpPr>
          <p:nvPr>
            <p:ph type="title"/>
          </p:nvPr>
        </p:nvSpPr>
        <p:spPr>
          <a:xfrm>
            <a:off x="4387453" y="357187"/>
            <a:ext cx="15609095" cy="3036095"/>
          </a:xfrm>
          <a:prstGeom prst="rect">
            <a:avLst/>
          </a:prstGeom>
          <a:noFill/>
          <a:ln>
            <a:noFill/>
          </a:ln>
        </p:spPr>
        <p:txBody>
          <a:bodyPr spcFirstLastPara="1" wrap="square" lIns="71425" tIns="71425" rIns="71425" bIns="71425" anchor="ctr" anchorCtr="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36" name="Google Shape;36;p8"/>
          <p:cNvSpPr txBox="1">
            <a:spLocks noGrp="1"/>
          </p:cNvSpPr>
          <p:nvPr>
            <p:ph type="body" idx="1"/>
          </p:nvPr>
        </p:nvSpPr>
        <p:spPr>
          <a:xfrm>
            <a:off x="4387453" y="3643312"/>
            <a:ext cx="7500938" cy="8840392"/>
          </a:xfrm>
          <a:prstGeom prst="rect">
            <a:avLst/>
          </a:prstGeom>
          <a:noFill/>
          <a:ln>
            <a:noFill/>
          </a:ln>
        </p:spPr>
        <p:txBody>
          <a:bodyPr spcFirstLastPara="1" wrap="square" lIns="71425" tIns="71425" rIns="71425" bIns="71425" anchor="ctr" anchorCtr="0">
            <a:noAutofit/>
          </a:bodyPr>
          <a:lstStyle>
            <a:lvl1pPr marL="457200" lvl="0" indent="-578485" algn="l">
              <a:lnSpc>
                <a:spcPct val="100000"/>
              </a:lnSpc>
              <a:spcBef>
                <a:spcPts val="4500"/>
              </a:spcBef>
              <a:spcAft>
                <a:spcPts val="0"/>
              </a:spcAft>
              <a:buClr>
                <a:srgbClr val="FFFFFF"/>
              </a:buClr>
              <a:buSzPts val="5510"/>
              <a:buFont typeface="Helvetica Neue"/>
              <a:buChar char="•"/>
              <a:defRPr sz="3800"/>
            </a:lvl1pPr>
            <a:lvl2pPr marL="914400" lvl="1" indent="-578485" algn="l">
              <a:lnSpc>
                <a:spcPct val="100000"/>
              </a:lnSpc>
              <a:spcBef>
                <a:spcPts val="4500"/>
              </a:spcBef>
              <a:spcAft>
                <a:spcPts val="0"/>
              </a:spcAft>
              <a:buClr>
                <a:srgbClr val="FFFFFF"/>
              </a:buClr>
              <a:buSzPts val="5510"/>
              <a:buFont typeface="Helvetica Neue"/>
              <a:buChar char="•"/>
              <a:defRPr sz="3800"/>
            </a:lvl2pPr>
            <a:lvl3pPr marL="1371600" lvl="2" indent="-578485" algn="l">
              <a:lnSpc>
                <a:spcPct val="100000"/>
              </a:lnSpc>
              <a:spcBef>
                <a:spcPts val="4500"/>
              </a:spcBef>
              <a:spcAft>
                <a:spcPts val="0"/>
              </a:spcAft>
              <a:buClr>
                <a:srgbClr val="FFFFFF"/>
              </a:buClr>
              <a:buSzPts val="5510"/>
              <a:buFont typeface="Helvetica Neue"/>
              <a:buChar char="•"/>
              <a:defRPr sz="3800"/>
            </a:lvl3pPr>
            <a:lvl4pPr marL="1828800" lvl="3" indent="-578485" algn="l">
              <a:lnSpc>
                <a:spcPct val="100000"/>
              </a:lnSpc>
              <a:spcBef>
                <a:spcPts val="4500"/>
              </a:spcBef>
              <a:spcAft>
                <a:spcPts val="0"/>
              </a:spcAft>
              <a:buClr>
                <a:srgbClr val="FFFFFF"/>
              </a:buClr>
              <a:buSzPts val="5510"/>
              <a:buFont typeface="Helvetica Neue"/>
              <a:buChar char="•"/>
              <a:defRPr sz="3800"/>
            </a:lvl4pPr>
            <a:lvl5pPr marL="2286000" lvl="4" indent="-578485" algn="l">
              <a:lnSpc>
                <a:spcPct val="100000"/>
              </a:lnSpc>
              <a:spcBef>
                <a:spcPts val="4500"/>
              </a:spcBef>
              <a:spcAft>
                <a:spcPts val="0"/>
              </a:spcAft>
              <a:buClr>
                <a:srgbClr val="FFFFFF"/>
              </a:buClr>
              <a:buSzPts val="5510"/>
              <a:buFont typeface="Helvetica Neue"/>
              <a:buChar char="•"/>
              <a:defRPr sz="3800"/>
            </a:lvl5pPr>
            <a:lvl6pPr marL="2743200" lvl="5" indent="-394335" algn="l">
              <a:lnSpc>
                <a:spcPct val="100000"/>
              </a:lnSpc>
              <a:spcBef>
                <a:spcPts val="5900"/>
              </a:spcBef>
              <a:spcAft>
                <a:spcPts val="0"/>
              </a:spcAft>
              <a:buSzPts val="2610"/>
              <a:buChar char="•"/>
              <a:defRPr/>
            </a:lvl6pPr>
            <a:lvl7pPr marL="3200400" lvl="6" indent="-394335" algn="l">
              <a:lnSpc>
                <a:spcPct val="100000"/>
              </a:lnSpc>
              <a:spcBef>
                <a:spcPts val="5900"/>
              </a:spcBef>
              <a:spcAft>
                <a:spcPts val="0"/>
              </a:spcAft>
              <a:buSzPts val="2610"/>
              <a:buChar char="•"/>
              <a:defRPr/>
            </a:lvl7pPr>
            <a:lvl8pPr marL="3657600" lvl="7" indent="-394334" algn="l">
              <a:lnSpc>
                <a:spcPct val="100000"/>
              </a:lnSpc>
              <a:spcBef>
                <a:spcPts val="5900"/>
              </a:spcBef>
              <a:spcAft>
                <a:spcPts val="0"/>
              </a:spcAft>
              <a:buSzPts val="2610"/>
              <a:buChar char="•"/>
              <a:defRPr/>
            </a:lvl8pPr>
            <a:lvl9pPr marL="4114800" lvl="8" indent="-394334" algn="l">
              <a:lnSpc>
                <a:spcPct val="100000"/>
              </a:lnSpc>
              <a:spcBef>
                <a:spcPts val="5900"/>
              </a:spcBef>
              <a:spcAft>
                <a:spcPts val="0"/>
              </a:spcAft>
              <a:buSzPts val="2610"/>
              <a:buChar char="•"/>
              <a:defRPr/>
            </a:lvl9pPr>
          </a:lstStyle>
          <a:p>
            <a:endParaRPr/>
          </a:p>
        </p:txBody>
      </p:sp>
      <p:sp>
        <p:nvSpPr>
          <p:cNvPr id="37" name="Google Shape;37;p8"/>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8"/>
        <p:cNvGrpSpPr/>
        <p:nvPr/>
      </p:nvGrpSpPr>
      <p:grpSpPr>
        <a:xfrm>
          <a:off x="0" y="0"/>
          <a:ext cx="0" cy="0"/>
          <a:chOff x="0" y="0"/>
          <a:chExt cx="0" cy="0"/>
        </a:xfrm>
      </p:grpSpPr>
      <p:sp>
        <p:nvSpPr>
          <p:cNvPr id="39" name="Google Shape;39;p9"/>
          <p:cNvSpPr txBox="1">
            <a:spLocks noGrp="1"/>
          </p:cNvSpPr>
          <p:nvPr>
            <p:ph type="body" idx="1"/>
          </p:nvPr>
        </p:nvSpPr>
        <p:spPr>
          <a:xfrm>
            <a:off x="4387453" y="1785937"/>
            <a:ext cx="15609095" cy="10144126"/>
          </a:xfrm>
          <a:prstGeom prst="rect">
            <a:avLst/>
          </a:prstGeom>
          <a:noFill/>
          <a:ln>
            <a:noFill/>
          </a:ln>
        </p:spPr>
        <p:txBody>
          <a:bodyPr spcFirstLastPara="1" wrap="square" lIns="71425" tIns="71425" rIns="71425" bIns="71425" anchor="ctr" anchorCtr="0">
            <a:noAutofit/>
          </a:bodyPr>
          <a:lstStyle>
            <a:lvl1pPr marL="457200" lvl="0" indent="-394335" algn="l">
              <a:lnSpc>
                <a:spcPct val="100000"/>
              </a:lnSpc>
              <a:spcBef>
                <a:spcPts val="5900"/>
              </a:spcBef>
              <a:spcAft>
                <a:spcPts val="0"/>
              </a:spcAft>
              <a:buClr>
                <a:srgbClr val="FFFFFF"/>
              </a:buClr>
              <a:buSzPts val="2610"/>
              <a:buChar char="•"/>
              <a:defRPr/>
            </a:lvl1pPr>
            <a:lvl2pPr marL="914400" lvl="1" indent="-394335" algn="l">
              <a:lnSpc>
                <a:spcPct val="100000"/>
              </a:lnSpc>
              <a:spcBef>
                <a:spcPts val="5900"/>
              </a:spcBef>
              <a:spcAft>
                <a:spcPts val="0"/>
              </a:spcAft>
              <a:buClr>
                <a:srgbClr val="FFFFFF"/>
              </a:buClr>
              <a:buSzPts val="2610"/>
              <a:buChar char="•"/>
              <a:defRPr/>
            </a:lvl2pPr>
            <a:lvl3pPr marL="1371600" lvl="2" indent="-394335" algn="l">
              <a:lnSpc>
                <a:spcPct val="100000"/>
              </a:lnSpc>
              <a:spcBef>
                <a:spcPts val="5900"/>
              </a:spcBef>
              <a:spcAft>
                <a:spcPts val="0"/>
              </a:spcAft>
              <a:buClr>
                <a:srgbClr val="FFFFFF"/>
              </a:buClr>
              <a:buSzPts val="2610"/>
              <a:buChar char="•"/>
              <a:defRPr/>
            </a:lvl3pPr>
            <a:lvl4pPr marL="1828800" lvl="3" indent="-394335" algn="l">
              <a:lnSpc>
                <a:spcPct val="100000"/>
              </a:lnSpc>
              <a:spcBef>
                <a:spcPts val="5900"/>
              </a:spcBef>
              <a:spcAft>
                <a:spcPts val="0"/>
              </a:spcAft>
              <a:buClr>
                <a:srgbClr val="FFFFFF"/>
              </a:buClr>
              <a:buSzPts val="2610"/>
              <a:buChar char="•"/>
              <a:defRPr/>
            </a:lvl4pPr>
            <a:lvl5pPr marL="2286000" lvl="4" indent="-394335" algn="l">
              <a:lnSpc>
                <a:spcPct val="100000"/>
              </a:lnSpc>
              <a:spcBef>
                <a:spcPts val="5900"/>
              </a:spcBef>
              <a:spcAft>
                <a:spcPts val="0"/>
              </a:spcAft>
              <a:buClr>
                <a:srgbClr val="FFFFFF"/>
              </a:buClr>
              <a:buSzPts val="2610"/>
              <a:buChar char="•"/>
              <a:defRPr/>
            </a:lvl5pPr>
            <a:lvl6pPr marL="2743200" lvl="5" indent="-394335" algn="l">
              <a:lnSpc>
                <a:spcPct val="100000"/>
              </a:lnSpc>
              <a:spcBef>
                <a:spcPts val="5900"/>
              </a:spcBef>
              <a:spcAft>
                <a:spcPts val="0"/>
              </a:spcAft>
              <a:buSzPts val="2610"/>
              <a:buChar char="•"/>
              <a:defRPr/>
            </a:lvl6pPr>
            <a:lvl7pPr marL="3200400" lvl="6" indent="-394335" algn="l">
              <a:lnSpc>
                <a:spcPct val="100000"/>
              </a:lnSpc>
              <a:spcBef>
                <a:spcPts val="5900"/>
              </a:spcBef>
              <a:spcAft>
                <a:spcPts val="0"/>
              </a:spcAft>
              <a:buSzPts val="2610"/>
              <a:buChar char="•"/>
              <a:defRPr/>
            </a:lvl7pPr>
            <a:lvl8pPr marL="3657600" lvl="7" indent="-394334" algn="l">
              <a:lnSpc>
                <a:spcPct val="100000"/>
              </a:lnSpc>
              <a:spcBef>
                <a:spcPts val="5900"/>
              </a:spcBef>
              <a:spcAft>
                <a:spcPts val="0"/>
              </a:spcAft>
              <a:buSzPts val="2610"/>
              <a:buChar char="•"/>
              <a:defRPr/>
            </a:lvl8pPr>
            <a:lvl9pPr marL="4114800" lvl="8" indent="-394334" algn="l">
              <a:lnSpc>
                <a:spcPct val="100000"/>
              </a:lnSpc>
              <a:spcBef>
                <a:spcPts val="5900"/>
              </a:spcBef>
              <a:spcAft>
                <a:spcPts val="0"/>
              </a:spcAft>
              <a:buSzPts val="2610"/>
              <a:buChar char="•"/>
              <a:defRPr/>
            </a:lvl9pPr>
          </a:lstStyle>
          <a:p>
            <a:endParaRPr/>
          </a:p>
        </p:txBody>
      </p:sp>
      <p:sp>
        <p:nvSpPr>
          <p:cNvPr id="40" name="Google Shape;40;p9"/>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41"/>
        <p:cNvGrpSpPr/>
        <p:nvPr/>
      </p:nvGrpSpPr>
      <p:grpSpPr>
        <a:xfrm>
          <a:off x="0" y="0"/>
          <a:ext cx="0" cy="0"/>
          <a:chOff x="0" y="0"/>
          <a:chExt cx="0" cy="0"/>
        </a:xfrm>
      </p:grpSpPr>
      <p:sp>
        <p:nvSpPr>
          <p:cNvPr id="42" name="Google Shape;42;p10"/>
          <p:cNvSpPr>
            <a:spLocks noGrp="1"/>
          </p:cNvSpPr>
          <p:nvPr>
            <p:ph type="pic" idx="2"/>
          </p:nvPr>
        </p:nvSpPr>
        <p:spPr>
          <a:xfrm>
            <a:off x="12084843" y="6983015"/>
            <a:ext cx="8277822" cy="551854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9pPr>
          </a:lstStyle>
          <a:p>
            <a:endParaRPr/>
          </a:p>
        </p:txBody>
      </p:sp>
      <p:sp>
        <p:nvSpPr>
          <p:cNvPr id="43" name="Google Shape;43;p10"/>
          <p:cNvSpPr>
            <a:spLocks noGrp="1"/>
          </p:cNvSpPr>
          <p:nvPr>
            <p:ph type="pic" idx="3"/>
          </p:nvPr>
        </p:nvSpPr>
        <p:spPr>
          <a:xfrm>
            <a:off x="12522398" y="898922"/>
            <a:ext cx="8268892" cy="551259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9pPr>
          </a:lstStyle>
          <a:p>
            <a:endParaRPr/>
          </a:p>
        </p:txBody>
      </p:sp>
      <p:sp>
        <p:nvSpPr>
          <p:cNvPr id="44" name="Google Shape;44;p10"/>
          <p:cNvSpPr>
            <a:spLocks noGrp="1"/>
          </p:cNvSpPr>
          <p:nvPr>
            <p:ph type="pic" idx="4"/>
          </p:nvPr>
        </p:nvSpPr>
        <p:spPr>
          <a:xfrm>
            <a:off x="-1733848" y="-178594"/>
            <a:ext cx="19020235" cy="1268015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9pPr>
          </a:lstStyle>
          <a:p>
            <a:endParaRPr/>
          </a:p>
        </p:txBody>
      </p:sp>
      <p:sp>
        <p:nvSpPr>
          <p:cNvPr id="45" name="Google Shape;45;p10"/>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11"/>
          <p:cNvSpPr txBox="1">
            <a:spLocks noGrp="1"/>
          </p:cNvSpPr>
          <p:nvPr>
            <p:ph type="body" idx="1"/>
          </p:nvPr>
        </p:nvSpPr>
        <p:spPr>
          <a:xfrm>
            <a:off x="4833937" y="8947546"/>
            <a:ext cx="14716126" cy="647701"/>
          </a:xfrm>
          <a:prstGeom prst="rect">
            <a:avLst/>
          </a:prstGeom>
          <a:noFill/>
          <a:ln>
            <a:noFill/>
          </a:ln>
        </p:spPr>
        <p:txBody>
          <a:bodyPr spcFirstLastPara="1" wrap="square" lIns="71425" tIns="71425" rIns="71425" bIns="71425" anchor="t" anchorCtr="0">
            <a:noAutofit/>
          </a:bodyPr>
          <a:lstStyle>
            <a:lvl1pPr marL="457200" lvl="0" indent="-228600" algn="ctr">
              <a:lnSpc>
                <a:spcPct val="100000"/>
              </a:lnSpc>
              <a:spcBef>
                <a:spcPts val="0"/>
              </a:spcBef>
              <a:spcAft>
                <a:spcPts val="0"/>
              </a:spcAft>
              <a:buClr>
                <a:srgbClr val="FFFFFF"/>
              </a:buClr>
              <a:buSzPts val="3200"/>
              <a:buFont typeface="Helvetica Neue"/>
              <a:buNone/>
              <a:defRPr sz="3200" i="1"/>
            </a:lvl1pPr>
            <a:lvl2pPr marL="914400" lvl="1" indent="-394335" algn="l">
              <a:lnSpc>
                <a:spcPct val="100000"/>
              </a:lnSpc>
              <a:spcBef>
                <a:spcPts val="5900"/>
              </a:spcBef>
              <a:spcAft>
                <a:spcPts val="0"/>
              </a:spcAft>
              <a:buSzPts val="2610"/>
              <a:buChar char="•"/>
              <a:defRPr/>
            </a:lvl2pPr>
            <a:lvl3pPr marL="1371600" lvl="2" indent="-394335" algn="l">
              <a:lnSpc>
                <a:spcPct val="100000"/>
              </a:lnSpc>
              <a:spcBef>
                <a:spcPts val="5900"/>
              </a:spcBef>
              <a:spcAft>
                <a:spcPts val="0"/>
              </a:spcAft>
              <a:buSzPts val="2610"/>
              <a:buChar char="•"/>
              <a:defRPr/>
            </a:lvl3pPr>
            <a:lvl4pPr marL="1828800" lvl="3" indent="-394335" algn="l">
              <a:lnSpc>
                <a:spcPct val="100000"/>
              </a:lnSpc>
              <a:spcBef>
                <a:spcPts val="5900"/>
              </a:spcBef>
              <a:spcAft>
                <a:spcPts val="0"/>
              </a:spcAft>
              <a:buSzPts val="2610"/>
              <a:buChar char="•"/>
              <a:defRPr/>
            </a:lvl4pPr>
            <a:lvl5pPr marL="2286000" lvl="4" indent="-394335" algn="l">
              <a:lnSpc>
                <a:spcPct val="100000"/>
              </a:lnSpc>
              <a:spcBef>
                <a:spcPts val="5900"/>
              </a:spcBef>
              <a:spcAft>
                <a:spcPts val="0"/>
              </a:spcAft>
              <a:buSzPts val="2610"/>
              <a:buChar char="•"/>
              <a:defRPr/>
            </a:lvl5pPr>
            <a:lvl6pPr marL="2743200" lvl="5" indent="-394335" algn="l">
              <a:lnSpc>
                <a:spcPct val="100000"/>
              </a:lnSpc>
              <a:spcBef>
                <a:spcPts val="5900"/>
              </a:spcBef>
              <a:spcAft>
                <a:spcPts val="0"/>
              </a:spcAft>
              <a:buSzPts val="2610"/>
              <a:buChar char="•"/>
              <a:defRPr/>
            </a:lvl6pPr>
            <a:lvl7pPr marL="3200400" lvl="6" indent="-394335" algn="l">
              <a:lnSpc>
                <a:spcPct val="100000"/>
              </a:lnSpc>
              <a:spcBef>
                <a:spcPts val="5900"/>
              </a:spcBef>
              <a:spcAft>
                <a:spcPts val="0"/>
              </a:spcAft>
              <a:buSzPts val="2610"/>
              <a:buChar char="•"/>
              <a:defRPr/>
            </a:lvl7pPr>
            <a:lvl8pPr marL="3657600" lvl="7" indent="-394334" algn="l">
              <a:lnSpc>
                <a:spcPct val="100000"/>
              </a:lnSpc>
              <a:spcBef>
                <a:spcPts val="5900"/>
              </a:spcBef>
              <a:spcAft>
                <a:spcPts val="0"/>
              </a:spcAft>
              <a:buSzPts val="2610"/>
              <a:buChar char="•"/>
              <a:defRPr/>
            </a:lvl8pPr>
            <a:lvl9pPr marL="4114800" lvl="8" indent="-394334" algn="l">
              <a:lnSpc>
                <a:spcPct val="100000"/>
              </a:lnSpc>
              <a:spcBef>
                <a:spcPts val="5900"/>
              </a:spcBef>
              <a:spcAft>
                <a:spcPts val="0"/>
              </a:spcAft>
              <a:buSzPts val="2610"/>
              <a:buChar char="•"/>
              <a:defRPr/>
            </a:lvl9pPr>
          </a:lstStyle>
          <a:p>
            <a:endParaRPr/>
          </a:p>
        </p:txBody>
      </p:sp>
      <p:sp>
        <p:nvSpPr>
          <p:cNvPr id="48" name="Google Shape;48;p11"/>
          <p:cNvSpPr txBox="1">
            <a:spLocks noGrp="1"/>
          </p:cNvSpPr>
          <p:nvPr>
            <p:ph type="body" idx="2"/>
          </p:nvPr>
        </p:nvSpPr>
        <p:spPr>
          <a:xfrm>
            <a:off x="4833937" y="6055915"/>
            <a:ext cx="14716126" cy="863601"/>
          </a:xfrm>
          <a:prstGeom prst="rect">
            <a:avLst/>
          </a:prstGeom>
          <a:noFill/>
          <a:ln>
            <a:noFill/>
          </a:ln>
        </p:spPr>
        <p:txBody>
          <a:bodyPr spcFirstLastPara="1" wrap="square" lIns="71425" tIns="71425" rIns="71425" bIns="71425" anchor="ctr" anchorCtr="0">
            <a:noAutofit/>
          </a:bodyPr>
          <a:lstStyle>
            <a:lvl1pPr marL="457200" lvl="0" indent="-228600" algn="ctr">
              <a:lnSpc>
                <a:spcPct val="100000"/>
              </a:lnSpc>
              <a:spcBef>
                <a:spcPts val="0"/>
              </a:spcBef>
              <a:spcAft>
                <a:spcPts val="0"/>
              </a:spcAft>
              <a:buClr>
                <a:srgbClr val="FFFFFF"/>
              </a:buClr>
              <a:buSzPts val="4600"/>
              <a:buFont typeface="Helvetica Neue"/>
              <a:buNone/>
              <a:defRPr sz="4600">
                <a:latin typeface="Helvetica Neue"/>
                <a:ea typeface="Helvetica Neue"/>
                <a:cs typeface="Helvetica Neue"/>
                <a:sym typeface="Helvetica Neue"/>
              </a:defRPr>
            </a:lvl1pPr>
            <a:lvl2pPr marL="914400" lvl="1" indent="-394335" algn="l">
              <a:lnSpc>
                <a:spcPct val="100000"/>
              </a:lnSpc>
              <a:spcBef>
                <a:spcPts val="5900"/>
              </a:spcBef>
              <a:spcAft>
                <a:spcPts val="0"/>
              </a:spcAft>
              <a:buSzPts val="2610"/>
              <a:buChar char="•"/>
              <a:defRPr/>
            </a:lvl2pPr>
            <a:lvl3pPr marL="1371600" lvl="2" indent="-394335" algn="l">
              <a:lnSpc>
                <a:spcPct val="100000"/>
              </a:lnSpc>
              <a:spcBef>
                <a:spcPts val="5900"/>
              </a:spcBef>
              <a:spcAft>
                <a:spcPts val="0"/>
              </a:spcAft>
              <a:buSzPts val="2610"/>
              <a:buChar char="•"/>
              <a:defRPr/>
            </a:lvl3pPr>
            <a:lvl4pPr marL="1828800" lvl="3" indent="-394335" algn="l">
              <a:lnSpc>
                <a:spcPct val="100000"/>
              </a:lnSpc>
              <a:spcBef>
                <a:spcPts val="5900"/>
              </a:spcBef>
              <a:spcAft>
                <a:spcPts val="0"/>
              </a:spcAft>
              <a:buSzPts val="2610"/>
              <a:buChar char="•"/>
              <a:defRPr/>
            </a:lvl4pPr>
            <a:lvl5pPr marL="2286000" lvl="4" indent="-394335" algn="l">
              <a:lnSpc>
                <a:spcPct val="100000"/>
              </a:lnSpc>
              <a:spcBef>
                <a:spcPts val="5900"/>
              </a:spcBef>
              <a:spcAft>
                <a:spcPts val="0"/>
              </a:spcAft>
              <a:buSzPts val="2610"/>
              <a:buChar char="•"/>
              <a:defRPr/>
            </a:lvl5pPr>
            <a:lvl6pPr marL="2743200" lvl="5" indent="-394335" algn="l">
              <a:lnSpc>
                <a:spcPct val="100000"/>
              </a:lnSpc>
              <a:spcBef>
                <a:spcPts val="5900"/>
              </a:spcBef>
              <a:spcAft>
                <a:spcPts val="0"/>
              </a:spcAft>
              <a:buSzPts val="2610"/>
              <a:buChar char="•"/>
              <a:defRPr/>
            </a:lvl6pPr>
            <a:lvl7pPr marL="3200400" lvl="6" indent="-394335" algn="l">
              <a:lnSpc>
                <a:spcPct val="100000"/>
              </a:lnSpc>
              <a:spcBef>
                <a:spcPts val="5900"/>
              </a:spcBef>
              <a:spcAft>
                <a:spcPts val="0"/>
              </a:spcAft>
              <a:buSzPts val="2610"/>
              <a:buChar char="•"/>
              <a:defRPr/>
            </a:lvl7pPr>
            <a:lvl8pPr marL="3657600" lvl="7" indent="-394334" algn="l">
              <a:lnSpc>
                <a:spcPct val="100000"/>
              </a:lnSpc>
              <a:spcBef>
                <a:spcPts val="5900"/>
              </a:spcBef>
              <a:spcAft>
                <a:spcPts val="0"/>
              </a:spcAft>
              <a:buSzPts val="2610"/>
              <a:buChar char="•"/>
              <a:defRPr/>
            </a:lvl8pPr>
            <a:lvl9pPr marL="4114800" lvl="8" indent="-394334" algn="l">
              <a:lnSpc>
                <a:spcPct val="100000"/>
              </a:lnSpc>
              <a:spcBef>
                <a:spcPts val="5900"/>
              </a:spcBef>
              <a:spcAft>
                <a:spcPts val="0"/>
              </a:spcAft>
              <a:buSzPts val="2610"/>
              <a:buChar char="•"/>
              <a:defRPr/>
            </a:lvl9pPr>
          </a:lstStyle>
          <a:p>
            <a:endParaRPr/>
          </a:p>
        </p:txBody>
      </p:sp>
      <p:sp>
        <p:nvSpPr>
          <p:cNvPr id="49" name="Google Shape;49;p11"/>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FFFFFF"/>
              </a:buClr>
              <a:buSzPts val="2200"/>
              <a:buFont typeface="Helvetica Neue Light"/>
              <a:buNone/>
              <a:defRPr sz="22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387453" y="357187"/>
            <a:ext cx="15609095" cy="3036095"/>
          </a:xfrm>
          <a:prstGeom prst="rect">
            <a:avLst/>
          </a:prstGeom>
          <a:noFill/>
          <a:ln>
            <a:noFill/>
          </a:ln>
        </p:spPr>
        <p:txBody>
          <a:bodyPr spcFirstLastPara="1" wrap="square" lIns="71425" tIns="71425" rIns="71425" bIns="71425" anchor="ctr" anchorCtr="0">
            <a:noAutofit/>
          </a:bodyPr>
          <a:lstStyle>
            <a:lvl1pPr marR="0" lvl="0" algn="ctr" rtl="0">
              <a:lnSpc>
                <a:spcPct val="100000"/>
              </a:lnSpc>
              <a:spcBef>
                <a:spcPts val="0"/>
              </a:spcBef>
              <a:spcAft>
                <a:spcPts val="0"/>
              </a:spcAft>
              <a:buClr>
                <a:srgbClr val="FFFFFF"/>
              </a:buClr>
              <a:buSzPts val="11200"/>
              <a:buFont typeface="Helvetica Neue"/>
              <a:buNone/>
              <a:defRPr sz="11200" b="0" i="0" u="none" strike="noStrike" cap="none">
                <a:solidFill>
                  <a:srgbClr val="FFFFFF"/>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FFFFFF"/>
              </a:buClr>
              <a:buSzPts val="11200"/>
              <a:buFont typeface="Helvetica Neue"/>
              <a:buNone/>
              <a:defRPr sz="11200" b="0" i="0" u="none" strike="noStrike" cap="none">
                <a:solidFill>
                  <a:srgbClr val="FFFFFF"/>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FFFFFF"/>
              </a:buClr>
              <a:buSzPts val="11200"/>
              <a:buFont typeface="Helvetica Neue"/>
              <a:buNone/>
              <a:defRPr sz="11200" b="0" i="0" u="none" strike="noStrike" cap="none">
                <a:solidFill>
                  <a:srgbClr val="FFFFFF"/>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FFFFFF"/>
              </a:buClr>
              <a:buSzPts val="11200"/>
              <a:buFont typeface="Helvetica Neue"/>
              <a:buNone/>
              <a:defRPr sz="11200" b="0" i="0" u="none" strike="noStrike" cap="none">
                <a:solidFill>
                  <a:srgbClr val="FFFFFF"/>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FFFFFF"/>
              </a:buClr>
              <a:buSzPts val="11200"/>
              <a:buFont typeface="Helvetica Neue"/>
              <a:buNone/>
              <a:defRPr sz="11200" b="0" i="0" u="none" strike="noStrike" cap="none">
                <a:solidFill>
                  <a:srgbClr val="FFFFFF"/>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FFFFFF"/>
              </a:buClr>
              <a:buSzPts val="11200"/>
              <a:buFont typeface="Helvetica Neue"/>
              <a:buNone/>
              <a:defRPr sz="11200" b="0" i="0" u="none" strike="noStrike" cap="none">
                <a:solidFill>
                  <a:srgbClr val="FFFFFF"/>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FFFFFF"/>
              </a:buClr>
              <a:buSzPts val="11200"/>
              <a:buFont typeface="Helvetica Neue"/>
              <a:buNone/>
              <a:defRPr sz="11200" b="0" i="0" u="none" strike="noStrike" cap="none">
                <a:solidFill>
                  <a:srgbClr val="FFFFFF"/>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FFFFFF"/>
              </a:buClr>
              <a:buSzPts val="11200"/>
              <a:buFont typeface="Helvetica Neue"/>
              <a:buNone/>
              <a:defRPr sz="11200" b="0" i="0" u="none" strike="noStrike" cap="none">
                <a:solidFill>
                  <a:srgbClr val="FFFFFF"/>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FFFFFF"/>
              </a:buClr>
              <a:buSzPts val="11200"/>
              <a:buFont typeface="Helvetica Neue"/>
              <a:buNone/>
              <a:defRPr sz="11200" b="0" i="0" u="none" strike="noStrike" cap="none">
                <a:solidFill>
                  <a:srgbClr val="FFFFFF"/>
                </a:solidFill>
                <a:latin typeface="Helvetica Neue"/>
                <a:ea typeface="Helvetica Neue"/>
                <a:cs typeface="Helvetica Neue"/>
                <a:sym typeface="Helvetica Neue"/>
              </a:defRPr>
            </a:lvl9pPr>
          </a:lstStyle>
          <a:p>
            <a:endParaRPr/>
          </a:p>
        </p:txBody>
      </p:sp>
      <p:sp>
        <p:nvSpPr>
          <p:cNvPr id="7" name="Google Shape;7;p1"/>
          <p:cNvSpPr txBox="1">
            <a:spLocks noGrp="1"/>
          </p:cNvSpPr>
          <p:nvPr>
            <p:ph type="body" idx="1"/>
          </p:nvPr>
        </p:nvSpPr>
        <p:spPr>
          <a:xfrm>
            <a:off x="4387453" y="3643312"/>
            <a:ext cx="15609095" cy="8840392"/>
          </a:xfrm>
          <a:prstGeom prst="rect">
            <a:avLst/>
          </a:prstGeom>
          <a:noFill/>
          <a:ln>
            <a:noFill/>
          </a:ln>
        </p:spPr>
        <p:txBody>
          <a:bodyPr spcFirstLastPara="1" wrap="square" lIns="71425" tIns="71425" rIns="71425" bIns="71425" anchor="ctr" anchorCtr="0">
            <a:noAutofit/>
          </a:bodyPr>
          <a:lstStyle>
            <a:lvl1pPr marL="457200" marR="0" lvl="0" indent="-633730"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1pPr>
            <a:lvl2pPr marL="914400" marR="0" lvl="1" indent="-633730"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2pPr>
            <a:lvl3pPr marL="1371600" marR="0" lvl="2" indent="-633730"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3pPr>
            <a:lvl4pPr marL="1828800" marR="0" lvl="3" indent="-633730"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4pPr>
            <a:lvl5pPr marL="2286000" marR="0" lvl="4" indent="-633729"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5pPr>
            <a:lvl6pPr marL="2743200" marR="0" lvl="5" indent="-633729"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6pPr>
            <a:lvl7pPr marL="3200400" marR="0" lvl="6" indent="-633729"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7pPr>
            <a:lvl8pPr marL="3657600" marR="0" lvl="7" indent="-633729"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8pPr>
            <a:lvl9pPr marL="4114800" marR="0" lvl="8" indent="-633729" algn="l" rtl="0">
              <a:lnSpc>
                <a:spcPct val="100000"/>
              </a:lnSpc>
              <a:spcBef>
                <a:spcPts val="5900"/>
              </a:spcBef>
              <a:spcAft>
                <a:spcPts val="0"/>
              </a:spcAft>
              <a:buClr>
                <a:srgbClr val="FFFFFF"/>
              </a:buClr>
              <a:buSzPts val="6380"/>
              <a:buFont typeface="Helvetica Neue"/>
              <a:buChar char="•"/>
              <a:defRPr sz="4400" b="0" i="0" u="none" strike="noStrike" cap="none">
                <a:solidFill>
                  <a:srgbClr val="FFFFFF"/>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marR="0" lvl="0"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FFFFFF"/>
              </a:buClr>
              <a:buSzPts val="2200"/>
              <a:buFont typeface="Helvetica Neue Light"/>
              <a:buNone/>
              <a:defRPr sz="2200" b="0" i="0" u="none" strike="noStrike" cap="none">
                <a:solidFill>
                  <a:srgbClr val="FFFFFF"/>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3" Type="http://schemas.openxmlformats.org/officeDocument/2006/relationships/image" Target="../media/image3.jpg"/><Relationship Id="rId7" Type="http://schemas.openxmlformats.org/officeDocument/2006/relationships/image" Target="../media/image6.png"/><Relationship Id="rId12"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slide" Target="slide5.xml"/><Relationship Id="rId5" Type="http://schemas.openxmlformats.org/officeDocument/2006/relationships/image" Target="../media/image4.png"/><Relationship Id="rId10" Type="http://schemas.openxmlformats.org/officeDocument/2006/relationships/slide" Target="slide3.xml"/><Relationship Id="rId4" Type="http://schemas.openxmlformats.org/officeDocument/2006/relationships/image" Target="../media/image1.pn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2.xml"/><Relationship Id="rId7" Type="http://schemas.openxmlformats.org/officeDocument/2006/relationships/image" Target="../media/image10.jp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image" Target="../media/image8.jpg"/><Relationship Id="rId5" Type="http://schemas.openxmlformats.org/officeDocument/2006/relationships/slide" Target="slide5.xml"/><Relationship Id="rId10" Type="http://schemas.openxmlformats.org/officeDocument/2006/relationships/image" Target="../media/image5.png"/><Relationship Id="rId4" Type="http://schemas.openxmlformats.org/officeDocument/2006/relationships/slide" Target="slide3.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2.jpg"/><Relationship Id="rId7" Type="http://schemas.openxmlformats.org/officeDocument/2006/relationships/image" Target="../media/image8.jp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slide" Target="slide6.xml"/><Relationship Id="rId5" Type="http://schemas.openxmlformats.org/officeDocument/2006/relationships/image" Target="../media/image4.png"/><Relationship Id="rId10" Type="http://schemas.openxmlformats.org/officeDocument/2006/relationships/slide" Target="slide5.xml"/><Relationship Id="rId4" Type="http://schemas.openxmlformats.org/officeDocument/2006/relationships/image" Target="../media/image1.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pn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slide" Target="slide6.xml"/><Relationship Id="rId4" Type="http://schemas.openxmlformats.org/officeDocument/2006/relationships/image" Target="../media/image4.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2"/>
          <p:cNvPicPr preferRelativeResize="0"/>
          <p:nvPr/>
        </p:nvPicPr>
        <p:blipFill rotWithShape="1">
          <a:blip r:embed="rId5">
            <a:alphaModFix/>
          </a:blip>
          <a:srcRect/>
          <a:stretch/>
        </p:blipFill>
        <p:spPr>
          <a:xfrm>
            <a:off x="7323677" y="5669447"/>
            <a:ext cx="9736650" cy="2377100"/>
          </a:xfrm>
          <a:prstGeom prst="rect">
            <a:avLst/>
          </a:prstGeom>
          <a:noFill/>
          <a:ln>
            <a:noFill/>
          </a:ln>
        </p:spPr>
      </p:pic>
      <p:pic>
        <p:nvPicPr>
          <p:cNvPr id="2" name="SnapSave.io - Netflix New Logo Animation Intro (Februrary 2019) (128 kbps).mp3" descr="SnapSave.io - Netflix New Logo Animation Intro (Februrary 2019) (128 kbps).mp3">
            <a:hlinkClick r:id="" action="ppaction://media"/>
            <a:extLst>
              <a:ext uri="{FF2B5EF4-FFF2-40B4-BE49-F238E27FC236}">
                <a16:creationId xmlns:a16="http://schemas.microsoft.com/office/drawing/2014/main" id="{31E3E4B7-AE89-7D47-8B9A-E0E047E623B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192000" y="13716000"/>
            <a:ext cx="177800" cy="177800"/>
          </a:xfrm>
          <a:prstGeom prst="rect">
            <a:avLst/>
          </a:prstGeom>
        </p:spPr>
      </p:pic>
    </p:spTree>
    <p:extLst>
      <p:ext uri="{BB962C8B-B14F-4D97-AF65-F5344CB8AC3E}">
        <p14:creationId xmlns:p14="http://schemas.microsoft.com/office/powerpoint/2010/main" val="253714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500"/>
                                        <p:tgtEl>
                                          <p:spTgt spid="59"/>
                                        </p:tgtEl>
                                      </p:cBhvr>
                                    </p:animEffect>
                                  </p:childTnLst>
                                </p:cTn>
                              </p:par>
                              <p:par>
                                <p:cTn id="8" presetID="1" presetClass="mediacall" presetSubtype="0" fill="hold" nodeType="withEffect">
                                  <p:stCondLst>
                                    <p:cond delay="1000"/>
                                  </p:stCondLst>
                                  <p:childTnLst>
                                    <p:cmd type="call" cmd="playFrom(0.0)">
                                      <p:cBhvr>
                                        <p:cTn id="9" dur="4179" fill="hold"/>
                                        <p:tgtEl>
                                          <p:spTgt spid="2"/>
                                        </p:tgtEl>
                                      </p:cBhvr>
                                    </p:cmd>
                                  </p:childTnLst>
                                </p:cTn>
                              </p:par>
                              <p:par>
                                <p:cTn id="10" presetID="9" presetClass="exit" presetSubtype="0" fill="hold" nodeType="withEffect">
                                  <p:stCondLst>
                                    <p:cond delay="4500"/>
                                  </p:stCondLst>
                                  <p:childTnLst>
                                    <p:animEffect transition="out" filter="dissolve">
                                      <p:cBhvr>
                                        <p:cTn id="11" dur="500"/>
                                        <p:tgtEl>
                                          <p:spTgt spid="59"/>
                                        </p:tgtEl>
                                      </p:cBhvr>
                                    </p:animEffect>
                                    <p:set>
                                      <p:cBhvr>
                                        <p:cTn id="12"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26" name="Google Shape;82;p17"/>
          <p:cNvPicPr preferRelativeResize="0"/>
          <p:nvPr/>
        </p:nvPicPr>
        <p:blipFill rotWithShape="1">
          <a:blip r:embed="rId3">
            <a:alphaModFix/>
          </a:blip>
          <a:srcRect t="9" b="9"/>
          <a:stretch/>
        </p:blipFill>
        <p:spPr>
          <a:xfrm>
            <a:off x="-39700" y="-75850"/>
            <a:ext cx="24463498" cy="13791852"/>
          </a:xfrm>
          <a:prstGeom prst="rect">
            <a:avLst/>
          </a:prstGeom>
          <a:noFill/>
          <a:ln>
            <a:noFill/>
          </a:ln>
        </p:spPr>
      </p:pic>
      <p:sp>
        <p:nvSpPr>
          <p:cNvPr id="83" name="Google Shape;83;p17"/>
          <p:cNvSpPr/>
          <p:nvPr/>
        </p:nvSpPr>
        <p:spPr>
          <a:xfrm>
            <a:off x="-39700" y="-75850"/>
            <a:ext cx="24463500" cy="2408100"/>
          </a:xfrm>
          <a:prstGeom prst="rect">
            <a:avLst/>
          </a:prstGeom>
          <a:gradFill>
            <a:gsLst>
              <a:gs pos="0">
                <a:srgbClr val="000000">
                  <a:alpha val="76862"/>
                </a:srgbClr>
              </a:gs>
              <a:gs pos="100000">
                <a:srgbClr val="FFFFFF">
                  <a:alpha val="0"/>
                </a:srgbClr>
              </a:gs>
            </a:gsLst>
            <a:lin ang="5400012" scaled="0"/>
          </a:gradFill>
          <a:ln>
            <a:noFill/>
          </a:ln>
          <a:effectLst>
            <a:outerShdw blurRad="57150" dist="19050" dir="5400000" algn="bl" rotWithShape="0">
              <a:srgbClr val="000000">
                <a:alpha val="50000"/>
              </a:srgbClr>
            </a:outerShdw>
          </a:effectLst>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1" i="0" u="none" strike="noStrike" cap="none">
              <a:solidFill>
                <a:srgbClr val="FFFFFF"/>
              </a:solidFill>
              <a:latin typeface="Helvetica Neue"/>
              <a:ea typeface="Helvetica Neue"/>
              <a:cs typeface="Helvetica Neue"/>
              <a:sym typeface="Helvetica Neue"/>
            </a:endParaRPr>
          </a:p>
        </p:txBody>
      </p:sp>
      <p:sp>
        <p:nvSpPr>
          <p:cNvPr id="85" name="Google Shape;85;p17"/>
          <p:cNvSpPr/>
          <p:nvPr/>
        </p:nvSpPr>
        <p:spPr>
          <a:xfrm>
            <a:off x="-39701" y="-75850"/>
            <a:ext cx="22034728" cy="13791850"/>
          </a:xfrm>
          <a:prstGeom prst="rect">
            <a:avLst/>
          </a:prstGeom>
          <a:gradFill>
            <a:gsLst>
              <a:gs pos="0">
                <a:srgbClr val="000000">
                  <a:alpha val="76862"/>
                </a:srgbClr>
              </a:gs>
              <a:gs pos="100000">
                <a:srgbClr val="FFFFFF">
                  <a:alpha val="0"/>
                </a:srgbClr>
              </a:gs>
            </a:gsLst>
            <a:lin ang="0" scaled="0"/>
          </a:gradFill>
          <a:ln>
            <a:noFill/>
          </a:ln>
          <a:effectLst>
            <a:outerShdw blurRad="57150" dist="19050" dir="5400000" algn="bl" rotWithShape="0">
              <a:srgbClr val="000000">
                <a:alpha val="50000"/>
              </a:srgbClr>
            </a:outerShdw>
          </a:effectLst>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1" i="0" u="none" strike="noStrike" cap="none">
              <a:solidFill>
                <a:srgbClr val="FFFFFF"/>
              </a:solidFill>
              <a:latin typeface="Helvetica Neue"/>
              <a:ea typeface="Helvetica Neue"/>
              <a:cs typeface="Helvetica Neue"/>
              <a:sym typeface="Helvetica Neue"/>
            </a:endParaRPr>
          </a:p>
        </p:txBody>
      </p:sp>
      <p:sp>
        <p:nvSpPr>
          <p:cNvPr id="86" name="Google Shape;86;p17"/>
          <p:cNvSpPr/>
          <p:nvPr/>
        </p:nvSpPr>
        <p:spPr>
          <a:xfrm>
            <a:off x="479925" y="9185605"/>
            <a:ext cx="3595200" cy="776400"/>
          </a:xfrm>
          <a:prstGeom prst="rect">
            <a:avLst/>
          </a:prstGeom>
          <a:solidFill>
            <a:srgbClr val="A9A9A9">
              <a:alpha val="40000"/>
            </a:srgbClr>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r>
              <a:rPr lang="en-US" sz="2400" b="1" i="0" u="none" strike="noStrike" cap="none">
                <a:solidFill>
                  <a:srgbClr val="FFFFFF"/>
                </a:solidFill>
                <a:latin typeface="Helvetica Neue"/>
                <a:ea typeface="Helvetica Neue"/>
                <a:cs typeface="Helvetica Neue"/>
                <a:sym typeface="Helvetica Neue"/>
              </a:rPr>
              <a:t>▶ </a:t>
            </a:r>
            <a:r>
              <a:rPr lang="en-US" sz="2400" b="1">
                <a:solidFill>
                  <a:srgbClr val="FFFFFF"/>
                </a:solidFill>
                <a:latin typeface="Helvetica Neue"/>
                <a:ea typeface="Helvetica Neue"/>
                <a:cs typeface="Helvetica Neue"/>
                <a:sym typeface="Helvetica Neue"/>
              </a:rPr>
              <a:t>Reproducir</a:t>
            </a:r>
            <a:endParaRPr sz="2400" b="1"/>
          </a:p>
        </p:txBody>
      </p:sp>
      <p:sp>
        <p:nvSpPr>
          <p:cNvPr id="87" name="Google Shape;87;p17"/>
          <p:cNvSpPr txBox="1"/>
          <p:nvPr/>
        </p:nvSpPr>
        <p:spPr>
          <a:xfrm>
            <a:off x="788400" y="10391658"/>
            <a:ext cx="6648600" cy="2278200"/>
          </a:xfrm>
          <a:prstGeom prst="rect">
            <a:avLst/>
          </a:prstGeom>
          <a:noFill/>
          <a:ln>
            <a:noFill/>
          </a:ln>
        </p:spPr>
        <p:txBody>
          <a:bodyPr spcFirstLastPara="1" wrap="square" lIns="71425" tIns="71425" rIns="71425" bIns="71425" anchor="t" anchorCtr="0">
            <a:noAutofit/>
          </a:bodyPr>
          <a:lstStyle/>
          <a:p>
            <a:pPr marL="0" marR="0" lvl="0" indent="0" algn="l" rtl="0">
              <a:lnSpc>
                <a:spcPct val="100000"/>
              </a:lnSpc>
              <a:spcBef>
                <a:spcPts val="0"/>
              </a:spcBef>
              <a:spcAft>
                <a:spcPts val="0"/>
              </a:spcAft>
              <a:buClr>
                <a:srgbClr val="A9A9A9"/>
              </a:buClr>
              <a:buSzPts val="2400"/>
              <a:buFont typeface="Helvetica Neue"/>
              <a:buNone/>
            </a:pPr>
            <a:r>
              <a:rPr lang="en-US" sz="2400" b="1" dirty="0" err="1">
                <a:solidFill>
                  <a:srgbClr val="A9A9A9"/>
                </a:solidFill>
                <a:latin typeface="Helvetica Neue"/>
                <a:ea typeface="Helvetica Neue"/>
                <a:cs typeface="Helvetica Neue"/>
                <a:sym typeface="Helvetica Neue"/>
              </a:rPr>
              <a:t>Creada</a:t>
            </a:r>
            <a:r>
              <a:rPr lang="en-US" sz="2400" b="1" dirty="0">
                <a:solidFill>
                  <a:srgbClr val="A9A9A9"/>
                </a:solidFill>
                <a:latin typeface="Helvetica Neue"/>
                <a:ea typeface="Helvetica Neue"/>
                <a:cs typeface="Helvetica Neue"/>
                <a:sym typeface="Helvetica Neue"/>
              </a:rPr>
              <a:t> </a:t>
            </a:r>
            <a:r>
              <a:rPr lang="en-US" sz="2400" b="1" dirty="0" err="1">
                <a:solidFill>
                  <a:srgbClr val="A9A9A9"/>
                </a:solidFill>
                <a:latin typeface="Helvetica Neue"/>
                <a:ea typeface="Helvetica Neue"/>
                <a:cs typeface="Helvetica Neue"/>
                <a:sym typeface="Helvetica Neue"/>
              </a:rPr>
              <a:t>por</a:t>
            </a:r>
            <a:r>
              <a:rPr lang="en-US" sz="2400" b="1" i="0" u="none" strike="noStrike" cap="none" dirty="0">
                <a:solidFill>
                  <a:srgbClr val="A9A9A9"/>
                </a:solidFill>
                <a:latin typeface="Helvetica Neue"/>
                <a:ea typeface="Helvetica Neue"/>
                <a:cs typeface="Helvetica Neue"/>
                <a:sym typeface="Helvetica Neue"/>
              </a:rPr>
              <a:t>:</a:t>
            </a:r>
          </a:p>
          <a:p>
            <a:pPr marL="0" marR="0" lvl="0" indent="0" algn="l" rtl="0">
              <a:lnSpc>
                <a:spcPct val="100000"/>
              </a:lnSpc>
              <a:spcBef>
                <a:spcPts val="0"/>
              </a:spcBef>
              <a:spcAft>
                <a:spcPts val="0"/>
              </a:spcAft>
              <a:buClr>
                <a:srgbClr val="A9A9A9"/>
              </a:buClr>
              <a:buSzPts val="2400"/>
              <a:buFont typeface="Helvetica Neue"/>
              <a:buNone/>
            </a:pPr>
            <a:r>
              <a:rPr lang="en-US" sz="2400" b="1" dirty="0">
                <a:solidFill>
                  <a:srgbClr val="A9A9A9"/>
                </a:solidFill>
                <a:latin typeface="Helvetica Neue"/>
                <a:ea typeface="Helvetica Neue"/>
                <a:cs typeface="Helvetica Neue"/>
                <a:sym typeface="Helvetica Neue"/>
              </a:rPr>
              <a:t>GRUPO…</a:t>
            </a:r>
          </a:p>
          <a:p>
            <a:pPr marL="0" marR="0" lvl="0" indent="0" algn="l" rtl="0">
              <a:lnSpc>
                <a:spcPct val="100000"/>
              </a:lnSpc>
              <a:spcBef>
                <a:spcPts val="0"/>
              </a:spcBef>
              <a:spcAft>
                <a:spcPts val="0"/>
              </a:spcAft>
              <a:buClr>
                <a:srgbClr val="A9A9A9"/>
              </a:buClr>
              <a:buSzPts val="2400"/>
              <a:buFont typeface="Helvetica Neue"/>
              <a:buNone/>
            </a:pPr>
            <a:r>
              <a:rPr lang="en-US" sz="2400" b="1" i="0" u="none" strike="noStrike" cap="none" dirty="0" err="1">
                <a:solidFill>
                  <a:srgbClr val="A9A9A9"/>
                </a:solidFill>
                <a:latin typeface="Helvetica Neue"/>
                <a:ea typeface="Helvetica Neue"/>
                <a:cs typeface="Helvetica Neue"/>
                <a:sym typeface="Helvetica Neue"/>
              </a:rPr>
              <a:t>Componentes</a:t>
            </a:r>
            <a:r>
              <a:rPr lang="en-US" sz="2400" b="1" i="0" u="none" strike="noStrike" cap="none" dirty="0">
                <a:solidFill>
                  <a:srgbClr val="A9A9A9"/>
                </a:solidFill>
                <a:latin typeface="Helvetica Neue"/>
                <a:ea typeface="Helvetica Neue"/>
                <a:cs typeface="Helvetica Neue"/>
                <a:sym typeface="Helvetica Neue"/>
              </a:rPr>
              <a:t>… </a:t>
            </a:r>
            <a:endParaRPr dirty="0"/>
          </a:p>
          <a:p>
            <a:pPr marL="0" marR="0" lvl="0" indent="0" algn="l" rtl="0">
              <a:lnSpc>
                <a:spcPct val="100000"/>
              </a:lnSpc>
              <a:spcBef>
                <a:spcPts val="0"/>
              </a:spcBef>
              <a:spcAft>
                <a:spcPts val="0"/>
              </a:spcAft>
              <a:buClr>
                <a:srgbClr val="A9A9A9"/>
              </a:buClr>
              <a:buSzPts val="2400"/>
              <a:buFont typeface="Helvetica Neue"/>
              <a:buNone/>
            </a:pPr>
            <a:endParaRPr dirty="0"/>
          </a:p>
        </p:txBody>
      </p:sp>
      <p:sp>
        <p:nvSpPr>
          <p:cNvPr id="88" name="Google Shape;88;p17"/>
          <p:cNvSpPr txBox="1"/>
          <p:nvPr/>
        </p:nvSpPr>
        <p:spPr>
          <a:xfrm>
            <a:off x="479933" y="4936521"/>
            <a:ext cx="7149600" cy="38376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A9A9A9"/>
              </a:buClr>
              <a:buSzPts val="2400"/>
              <a:buFont typeface="Helvetica Neue"/>
              <a:buNone/>
            </a:pPr>
            <a:r>
              <a:rPr lang="en-US" sz="2400" b="1" dirty="0">
                <a:solidFill>
                  <a:srgbClr val="A9A9A9"/>
                </a:solidFill>
                <a:latin typeface="Helvetica Neue"/>
                <a:ea typeface="Helvetica Neue"/>
                <a:cs typeface="Helvetica Neue"/>
                <a:sym typeface="Helvetica Neue"/>
              </a:rPr>
              <a:t>AÑADE LA DESCRIPCIÓN AQUÍ</a:t>
            </a:r>
            <a:r>
              <a:rPr lang="en-US" sz="2400" b="1" i="0" u="none" strike="noStrike" cap="none" dirty="0">
                <a:solidFill>
                  <a:srgbClr val="A9A9A9"/>
                </a:solidFill>
                <a:latin typeface="Helvetica Neue"/>
                <a:ea typeface="Helvetica Neue"/>
                <a:cs typeface="Helvetica Neue"/>
                <a:sym typeface="Helvetica Neue"/>
              </a:rPr>
              <a:t>. </a:t>
            </a:r>
            <a:endParaRPr sz="2400" b="1" i="0" u="none" strike="noStrike" cap="none" dirty="0">
              <a:solidFill>
                <a:srgbClr val="A9A9A9"/>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A9A9A9"/>
              </a:buClr>
              <a:buSzPts val="2400"/>
              <a:buFont typeface="Helvetica Neue"/>
              <a:buNone/>
            </a:pPr>
            <a:r>
              <a:rPr lang="en-US" sz="2400" b="1" i="0" u="none" strike="noStrike" cap="none" dirty="0">
                <a:solidFill>
                  <a:srgbClr val="A9A9A9"/>
                </a:solidFill>
                <a:latin typeface="Helvetica Neue"/>
                <a:ea typeface="Helvetica Neue"/>
                <a:cs typeface="Helvetica Neue"/>
                <a:sym typeface="Helvetica Neue"/>
              </a:rPr>
              <a:t>Lorem ipsum dolor sit </a:t>
            </a:r>
            <a:r>
              <a:rPr lang="en-US" sz="2400" b="1" i="0" u="none" strike="noStrike" cap="none" dirty="0" err="1">
                <a:solidFill>
                  <a:srgbClr val="A9A9A9"/>
                </a:solidFill>
                <a:latin typeface="Helvetica Neue"/>
                <a:ea typeface="Helvetica Neue"/>
                <a:cs typeface="Helvetica Neue"/>
                <a:sym typeface="Helvetica Neue"/>
              </a:rPr>
              <a:t>amet</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consectetur</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adipiscing</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elit</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sed</a:t>
            </a:r>
            <a:r>
              <a:rPr lang="en-US" sz="2400" b="1" i="0" u="none" strike="noStrike" cap="none" dirty="0">
                <a:solidFill>
                  <a:srgbClr val="A9A9A9"/>
                </a:solidFill>
                <a:latin typeface="Helvetica Neue"/>
                <a:ea typeface="Helvetica Neue"/>
                <a:cs typeface="Helvetica Neue"/>
                <a:sym typeface="Helvetica Neue"/>
              </a:rPr>
              <a:t> do </a:t>
            </a:r>
            <a:r>
              <a:rPr lang="en-US" sz="2400" b="1" i="0" u="none" strike="noStrike" cap="none" dirty="0" err="1">
                <a:solidFill>
                  <a:srgbClr val="A9A9A9"/>
                </a:solidFill>
                <a:latin typeface="Helvetica Neue"/>
                <a:ea typeface="Helvetica Neue"/>
                <a:cs typeface="Helvetica Neue"/>
                <a:sym typeface="Helvetica Neue"/>
              </a:rPr>
              <a:t>eiusmod</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tempor</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incididunt</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ut</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labore</a:t>
            </a:r>
            <a:r>
              <a:rPr lang="en-US" sz="2400" b="1" i="0" u="none" strike="noStrike" cap="none" dirty="0">
                <a:solidFill>
                  <a:srgbClr val="A9A9A9"/>
                </a:solidFill>
                <a:latin typeface="Helvetica Neue"/>
                <a:ea typeface="Helvetica Neue"/>
                <a:cs typeface="Helvetica Neue"/>
                <a:sym typeface="Helvetica Neue"/>
              </a:rPr>
              <a:t> et </a:t>
            </a:r>
            <a:r>
              <a:rPr lang="en-US" sz="2400" b="1" i="0" u="none" strike="noStrike" cap="none" dirty="0" err="1">
                <a:solidFill>
                  <a:srgbClr val="A9A9A9"/>
                </a:solidFill>
                <a:latin typeface="Helvetica Neue"/>
                <a:ea typeface="Helvetica Neue"/>
                <a:cs typeface="Helvetica Neue"/>
                <a:sym typeface="Helvetica Neue"/>
              </a:rPr>
              <a:t>dolore</a:t>
            </a:r>
            <a:r>
              <a:rPr lang="en-US" sz="2400" b="1" i="0" u="none" strike="noStrike" cap="none" dirty="0">
                <a:solidFill>
                  <a:srgbClr val="A9A9A9"/>
                </a:solidFill>
                <a:latin typeface="Helvetica Neue"/>
                <a:ea typeface="Helvetica Neue"/>
                <a:cs typeface="Helvetica Neue"/>
                <a:sym typeface="Helvetica Neue"/>
              </a:rPr>
              <a:t> magna </a:t>
            </a:r>
            <a:r>
              <a:rPr lang="en-US" sz="2400" b="1" i="0" u="none" strike="noStrike" cap="none" dirty="0" err="1">
                <a:solidFill>
                  <a:srgbClr val="A9A9A9"/>
                </a:solidFill>
                <a:latin typeface="Helvetica Neue"/>
                <a:ea typeface="Helvetica Neue"/>
                <a:cs typeface="Helvetica Neue"/>
                <a:sym typeface="Helvetica Neue"/>
              </a:rPr>
              <a:t>aliqua</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Ut</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enim</a:t>
            </a:r>
            <a:r>
              <a:rPr lang="en-US" sz="2400" b="1" i="0" u="none" strike="noStrike" cap="none" dirty="0">
                <a:solidFill>
                  <a:srgbClr val="A9A9A9"/>
                </a:solidFill>
                <a:latin typeface="Helvetica Neue"/>
                <a:ea typeface="Helvetica Neue"/>
                <a:cs typeface="Helvetica Neue"/>
                <a:sym typeface="Helvetica Neue"/>
              </a:rPr>
              <a:t> ad minim </a:t>
            </a:r>
            <a:r>
              <a:rPr lang="en-US" sz="2400" b="1" i="0" u="none" strike="noStrike" cap="none" dirty="0" err="1">
                <a:solidFill>
                  <a:srgbClr val="A9A9A9"/>
                </a:solidFill>
                <a:latin typeface="Helvetica Neue"/>
                <a:ea typeface="Helvetica Neue"/>
                <a:cs typeface="Helvetica Neue"/>
                <a:sym typeface="Helvetica Neue"/>
              </a:rPr>
              <a:t>veniam</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quis</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nostrud</a:t>
            </a:r>
            <a:r>
              <a:rPr lang="en-US" sz="2400" b="1" i="0" u="none" strike="noStrike" cap="none" dirty="0">
                <a:solidFill>
                  <a:srgbClr val="A9A9A9"/>
                </a:solidFill>
                <a:latin typeface="Helvetica Neue"/>
                <a:ea typeface="Helvetica Neue"/>
                <a:cs typeface="Helvetica Neue"/>
                <a:sym typeface="Helvetica Neue"/>
              </a:rPr>
              <a:t> exercitation </a:t>
            </a:r>
            <a:r>
              <a:rPr lang="en-US" sz="2400" b="1" i="0" u="none" strike="noStrike" cap="none" dirty="0" err="1">
                <a:solidFill>
                  <a:srgbClr val="A9A9A9"/>
                </a:solidFill>
                <a:latin typeface="Helvetica Neue"/>
                <a:ea typeface="Helvetica Neue"/>
                <a:cs typeface="Helvetica Neue"/>
                <a:sym typeface="Helvetica Neue"/>
              </a:rPr>
              <a:t>ullamco</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laboris</a:t>
            </a:r>
            <a:r>
              <a:rPr lang="en-US" sz="2400" b="1" i="0" u="none" strike="noStrike" cap="none" dirty="0">
                <a:solidFill>
                  <a:srgbClr val="A9A9A9"/>
                </a:solidFill>
                <a:latin typeface="Helvetica Neue"/>
                <a:ea typeface="Helvetica Neue"/>
                <a:cs typeface="Helvetica Neue"/>
                <a:sym typeface="Helvetica Neue"/>
              </a:rPr>
              <a:t> nisi </a:t>
            </a:r>
            <a:r>
              <a:rPr lang="en-US" sz="2400" b="1" i="0" u="none" strike="noStrike" cap="none" dirty="0" err="1">
                <a:solidFill>
                  <a:srgbClr val="A9A9A9"/>
                </a:solidFill>
                <a:latin typeface="Helvetica Neue"/>
                <a:ea typeface="Helvetica Neue"/>
                <a:cs typeface="Helvetica Neue"/>
                <a:sym typeface="Helvetica Neue"/>
              </a:rPr>
              <a:t>ut</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aliquip</a:t>
            </a:r>
            <a:r>
              <a:rPr lang="en-US" sz="2400" b="1" i="0" u="none" strike="noStrike" cap="none" dirty="0">
                <a:solidFill>
                  <a:srgbClr val="A9A9A9"/>
                </a:solidFill>
                <a:latin typeface="Helvetica Neue"/>
                <a:ea typeface="Helvetica Neue"/>
                <a:cs typeface="Helvetica Neue"/>
                <a:sym typeface="Helvetica Neue"/>
              </a:rPr>
              <a:t> ex </a:t>
            </a:r>
            <a:r>
              <a:rPr lang="en-US" sz="2400" b="1" i="0" u="none" strike="noStrike" cap="none" dirty="0" err="1">
                <a:solidFill>
                  <a:srgbClr val="A9A9A9"/>
                </a:solidFill>
                <a:latin typeface="Helvetica Neue"/>
                <a:ea typeface="Helvetica Neue"/>
                <a:cs typeface="Helvetica Neue"/>
                <a:sym typeface="Helvetica Neue"/>
              </a:rPr>
              <a:t>ea</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commodo</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consequat</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Duis</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aute</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irure</a:t>
            </a:r>
            <a:r>
              <a:rPr lang="en-US" sz="2400" b="1" i="0" u="none" strike="noStrike" cap="none" dirty="0">
                <a:solidFill>
                  <a:srgbClr val="A9A9A9"/>
                </a:solidFill>
                <a:latin typeface="Helvetica Neue"/>
                <a:ea typeface="Helvetica Neue"/>
                <a:cs typeface="Helvetica Neue"/>
                <a:sym typeface="Helvetica Neue"/>
              </a:rPr>
              <a:t> dolor in </a:t>
            </a:r>
            <a:r>
              <a:rPr lang="en-US" sz="2400" b="1" i="0" u="none" strike="noStrike" cap="none" dirty="0" err="1">
                <a:solidFill>
                  <a:srgbClr val="A9A9A9"/>
                </a:solidFill>
                <a:latin typeface="Helvetica Neue"/>
                <a:ea typeface="Helvetica Neue"/>
                <a:cs typeface="Helvetica Neue"/>
                <a:sym typeface="Helvetica Neue"/>
              </a:rPr>
              <a:t>reprehenderit</a:t>
            </a:r>
            <a:r>
              <a:rPr lang="en-US" sz="2400" b="1" i="0" u="none" strike="noStrike" cap="none" dirty="0">
                <a:solidFill>
                  <a:srgbClr val="A9A9A9"/>
                </a:solidFill>
                <a:latin typeface="Helvetica Neue"/>
                <a:ea typeface="Helvetica Neue"/>
                <a:cs typeface="Helvetica Neue"/>
                <a:sym typeface="Helvetica Neue"/>
              </a:rPr>
              <a:t> in </a:t>
            </a:r>
            <a:r>
              <a:rPr lang="en-US" sz="2400" b="1" i="0" u="none" strike="noStrike" cap="none" dirty="0" err="1">
                <a:solidFill>
                  <a:srgbClr val="A9A9A9"/>
                </a:solidFill>
                <a:latin typeface="Helvetica Neue"/>
                <a:ea typeface="Helvetica Neue"/>
                <a:cs typeface="Helvetica Neue"/>
                <a:sym typeface="Helvetica Neue"/>
              </a:rPr>
              <a:t>voluptate</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velit</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esse</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cillum</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dolore</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eu</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fugiat</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nulla</a:t>
            </a:r>
            <a:r>
              <a:rPr lang="en-US" sz="2400" b="1" i="0" u="none" strike="noStrike" cap="none" dirty="0">
                <a:solidFill>
                  <a:srgbClr val="A9A9A9"/>
                </a:solidFill>
                <a:latin typeface="Helvetica Neue"/>
                <a:ea typeface="Helvetica Neue"/>
                <a:cs typeface="Helvetica Neue"/>
                <a:sym typeface="Helvetica Neue"/>
              </a:rPr>
              <a:t> </a:t>
            </a:r>
            <a:r>
              <a:rPr lang="en-US" sz="2400" b="1" i="0" u="none" strike="noStrike" cap="none" dirty="0" err="1">
                <a:solidFill>
                  <a:srgbClr val="A9A9A9"/>
                </a:solidFill>
                <a:latin typeface="Helvetica Neue"/>
                <a:ea typeface="Helvetica Neue"/>
                <a:cs typeface="Helvetica Neue"/>
                <a:sym typeface="Helvetica Neue"/>
              </a:rPr>
              <a:t>pariatur</a:t>
            </a:r>
            <a:r>
              <a:rPr lang="en-US" sz="2400" b="1" i="0" u="none" strike="noStrike" cap="none" dirty="0">
                <a:solidFill>
                  <a:srgbClr val="A9A9A9"/>
                </a:solidFill>
                <a:latin typeface="Helvetica Neue"/>
                <a:ea typeface="Helvetica Neue"/>
                <a:cs typeface="Helvetica Neue"/>
                <a:sym typeface="Helvetica Neue"/>
              </a:rPr>
              <a:t>. </a:t>
            </a:r>
            <a:endParaRPr dirty="0"/>
          </a:p>
          <a:p>
            <a:pPr marL="0" marR="0" lvl="0" indent="0" algn="l" rtl="0">
              <a:lnSpc>
                <a:spcPct val="100000"/>
              </a:lnSpc>
              <a:spcBef>
                <a:spcPts val="0"/>
              </a:spcBef>
              <a:spcAft>
                <a:spcPts val="0"/>
              </a:spcAft>
              <a:buClr>
                <a:srgbClr val="A9A9A9"/>
              </a:buClr>
              <a:buSzPts val="2400"/>
              <a:buFont typeface="Helvetica Neue"/>
              <a:buNone/>
            </a:pPr>
            <a:endParaRPr sz="2400" b="1" i="0" u="none" strike="noStrike" cap="none" dirty="0">
              <a:solidFill>
                <a:srgbClr val="A9A9A9"/>
              </a:solidFill>
              <a:latin typeface="Helvetica Neue"/>
              <a:ea typeface="Helvetica Neue"/>
              <a:cs typeface="Helvetica Neue"/>
              <a:sym typeface="Helvetica Neue"/>
            </a:endParaRPr>
          </a:p>
        </p:txBody>
      </p:sp>
      <p:sp>
        <p:nvSpPr>
          <p:cNvPr id="89" name="Google Shape;89;p17"/>
          <p:cNvSpPr txBox="1"/>
          <p:nvPr/>
        </p:nvSpPr>
        <p:spPr>
          <a:xfrm>
            <a:off x="1987753" y="4130511"/>
            <a:ext cx="1059300" cy="626400"/>
          </a:xfrm>
          <a:prstGeom prst="rect">
            <a:avLst/>
          </a:prstGeom>
          <a:no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1" i="0" u="none" strike="noStrike" cap="none" dirty="0">
                <a:solidFill>
                  <a:srgbClr val="FFFFFF"/>
                </a:solidFill>
                <a:latin typeface="Helvetica Neue"/>
                <a:ea typeface="Helvetica Neue"/>
                <a:cs typeface="Helvetica Neue"/>
                <a:sym typeface="Helvetica Neue"/>
              </a:rPr>
              <a:t>20</a:t>
            </a:r>
            <a:r>
              <a:rPr lang="en-US" sz="3200" b="1" dirty="0">
                <a:solidFill>
                  <a:srgbClr val="FFFFFF"/>
                </a:solidFill>
                <a:latin typeface="Helvetica Neue"/>
                <a:ea typeface="Helvetica Neue"/>
                <a:cs typeface="Helvetica Neue"/>
                <a:sym typeface="Helvetica Neue"/>
              </a:rPr>
              <a:t>24</a:t>
            </a:r>
            <a:endParaRPr dirty="0"/>
          </a:p>
        </p:txBody>
      </p:sp>
      <p:sp>
        <p:nvSpPr>
          <p:cNvPr id="90" name="Google Shape;90;p17"/>
          <p:cNvSpPr/>
          <p:nvPr/>
        </p:nvSpPr>
        <p:spPr>
          <a:xfrm>
            <a:off x="4246100" y="4154126"/>
            <a:ext cx="6434092" cy="602774"/>
          </a:xfrm>
          <a:prstGeom prst="rect">
            <a:avLst/>
          </a:prstGeom>
          <a:noFill/>
          <a:ln w="38100" cap="flat" cmpd="sng">
            <a:solidFill>
              <a:srgbClr val="A9A9A9"/>
            </a:solidFill>
            <a:prstDash val="solid"/>
            <a:miter lim="400000"/>
            <a:headEnd type="none" w="sm" len="sm"/>
            <a:tailEnd type="none" w="sm" len="sm"/>
          </a:ln>
        </p:spPr>
        <p:txBody>
          <a:bodyPr spcFirstLastPara="1" wrap="square" lIns="71425" tIns="71425" rIns="71425" bIns="71425" anchor="ctr" anchorCtr="0">
            <a:noAutofit/>
          </a:bodyPr>
          <a:lstStyle/>
          <a:p>
            <a:pPr marL="0" marR="0" lvl="0" indent="0" rtl="0">
              <a:lnSpc>
                <a:spcPct val="100000"/>
              </a:lnSpc>
              <a:spcBef>
                <a:spcPts val="0"/>
              </a:spcBef>
              <a:spcAft>
                <a:spcPts val="0"/>
              </a:spcAft>
              <a:buClr>
                <a:srgbClr val="FFFFFF"/>
              </a:buClr>
              <a:buSzPts val="3000"/>
              <a:buFont typeface="Helvetica Neue"/>
              <a:buNone/>
            </a:pPr>
            <a:r>
              <a:rPr lang="en-US" sz="2200" b="1" dirty="0">
                <a:solidFill>
                  <a:srgbClr val="FFFFFF"/>
                </a:solidFill>
                <a:latin typeface="Helvetica Neue"/>
                <a:ea typeface="Helvetica Neue"/>
                <a:cs typeface="Helvetica Neue"/>
                <a:sym typeface="Helvetica Neue"/>
              </a:rPr>
              <a:t>PSICOLOGÍA DEL DESARROLLO (GRUPO _)   </a:t>
            </a:r>
            <a:r>
              <a:rPr lang="en-US" sz="2200" dirty="0">
                <a:ea typeface="Helvetica Neue"/>
              </a:rPr>
              <a:t> </a:t>
            </a:r>
            <a:endParaRPr lang="en-US" sz="2200" dirty="0">
              <a:solidFill>
                <a:srgbClr val="FFFFFF"/>
              </a:solidFill>
              <a:latin typeface="Helvetica Neue"/>
              <a:ea typeface="Helvetica Neue"/>
              <a:cs typeface="Helvetica Neue"/>
              <a:sym typeface="Helvetica Neue"/>
            </a:endParaRPr>
          </a:p>
        </p:txBody>
      </p:sp>
      <p:sp>
        <p:nvSpPr>
          <p:cNvPr id="91" name="Google Shape;91;p17"/>
          <p:cNvSpPr txBox="1"/>
          <p:nvPr/>
        </p:nvSpPr>
        <p:spPr>
          <a:xfrm>
            <a:off x="479933" y="2332308"/>
            <a:ext cx="19705541" cy="1913984"/>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FFFFFF"/>
              </a:buClr>
              <a:buSzPts val="11500"/>
              <a:buFont typeface="Helvetica Neue"/>
              <a:buNone/>
            </a:pPr>
            <a:r>
              <a:rPr lang="en-US" sz="11500" b="1" dirty="0">
                <a:solidFill>
                  <a:srgbClr val="FFFFFF"/>
                </a:solidFill>
                <a:latin typeface="Helvetica Neue"/>
                <a:sym typeface="Helvetica Neue"/>
              </a:rPr>
              <a:t>CONFLICTO / PROBLEMA</a:t>
            </a:r>
            <a:endParaRPr dirty="0"/>
          </a:p>
        </p:txBody>
      </p:sp>
      <p:sp>
        <p:nvSpPr>
          <p:cNvPr id="92" name="Google Shape;92;p17"/>
          <p:cNvSpPr txBox="1"/>
          <p:nvPr/>
        </p:nvSpPr>
        <p:spPr>
          <a:xfrm>
            <a:off x="4890550" y="649950"/>
            <a:ext cx="7530000" cy="6141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FFFFFF"/>
              </a:buClr>
              <a:buSzPts val="3200"/>
              <a:buFont typeface="Helvetica Neue"/>
              <a:buNone/>
            </a:pPr>
            <a:r>
              <a:rPr lang="en-US" sz="2200" b="1" dirty="0" err="1">
                <a:solidFill>
                  <a:srgbClr val="FFFFFF"/>
                </a:solidFill>
                <a:latin typeface="Helvetica Neue"/>
                <a:ea typeface="Helvetica Neue"/>
                <a:cs typeface="Helvetica Neue"/>
                <a:sym typeface="Helvetica Neue"/>
              </a:rPr>
              <a:t>Inicio</a:t>
            </a:r>
            <a:r>
              <a:rPr lang="en-US" sz="2200" b="1" i="0" u="none" strike="noStrike" cap="none" dirty="0">
                <a:solidFill>
                  <a:srgbClr val="FFFFFF"/>
                </a:solidFill>
                <a:latin typeface="Helvetica Neue"/>
                <a:ea typeface="Helvetica Neue"/>
                <a:cs typeface="Helvetica Neue"/>
                <a:sym typeface="Helvetica Neue"/>
              </a:rPr>
              <a:t>    </a:t>
            </a:r>
            <a:r>
              <a:rPr lang="en-US" sz="2200" i="0" u="none" strike="noStrike" cap="none" dirty="0">
                <a:solidFill>
                  <a:srgbClr val="FFFFFF"/>
                </a:solidFill>
                <a:latin typeface="Helvetica Neue"/>
                <a:ea typeface="Helvetica Neue"/>
                <a:cs typeface="Helvetica Neue"/>
                <a:sym typeface="Helvetica Neue"/>
              </a:rPr>
              <a:t>Series TV    </a:t>
            </a:r>
            <a:r>
              <a:rPr lang="en-US" sz="2200" dirty="0" err="1">
                <a:solidFill>
                  <a:srgbClr val="FFFFFF"/>
                </a:solidFill>
                <a:latin typeface="Helvetica Neue"/>
                <a:ea typeface="Helvetica Neue"/>
                <a:cs typeface="Helvetica Neue"/>
                <a:sym typeface="Helvetica Neue"/>
              </a:rPr>
              <a:t>Películas</a:t>
            </a:r>
            <a:r>
              <a:rPr lang="en-US" sz="2200" i="0" u="none" strike="noStrike" cap="none" dirty="0">
                <a:solidFill>
                  <a:srgbClr val="FFFFFF"/>
                </a:solidFill>
                <a:latin typeface="Helvetica Neue"/>
                <a:ea typeface="Helvetica Neue"/>
                <a:cs typeface="Helvetica Neue"/>
                <a:sym typeface="Helvetica Neue"/>
              </a:rPr>
              <a:t>    </a:t>
            </a:r>
            <a:r>
              <a:rPr lang="en-US" sz="2200" dirty="0" err="1">
                <a:solidFill>
                  <a:srgbClr val="FFFFFF"/>
                </a:solidFill>
                <a:latin typeface="Helvetica Neue"/>
                <a:ea typeface="Helvetica Neue"/>
                <a:cs typeface="Helvetica Neue"/>
                <a:sym typeface="Helvetica Neue"/>
              </a:rPr>
              <a:t>Más</a:t>
            </a:r>
            <a:r>
              <a:rPr lang="en-US" sz="2200" dirty="0">
                <a:solidFill>
                  <a:srgbClr val="FFFFFF"/>
                </a:solidFill>
                <a:latin typeface="Helvetica Neue"/>
                <a:ea typeface="Helvetica Neue"/>
                <a:cs typeface="Helvetica Neue"/>
                <a:sym typeface="Helvetica Neue"/>
              </a:rPr>
              <a:t> </a:t>
            </a:r>
            <a:r>
              <a:rPr lang="en-US" sz="2200" dirty="0" err="1">
                <a:solidFill>
                  <a:srgbClr val="FFFFFF"/>
                </a:solidFill>
                <a:latin typeface="Helvetica Neue"/>
                <a:ea typeface="Helvetica Neue"/>
                <a:cs typeface="Helvetica Neue"/>
                <a:sym typeface="Helvetica Neue"/>
              </a:rPr>
              <a:t>reciente</a:t>
            </a:r>
            <a:r>
              <a:rPr lang="en-US" sz="2200" i="0" u="none" strike="noStrike" cap="none" dirty="0">
                <a:solidFill>
                  <a:srgbClr val="FFFFFF"/>
                </a:solidFill>
                <a:latin typeface="Helvetica Neue"/>
                <a:ea typeface="Helvetica Neue"/>
                <a:cs typeface="Helvetica Neue"/>
                <a:sym typeface="Helvetica Neue"/>
              </a:rPr>
              <a:t>    </a:t>
            </a:r>
            <a:r>
              <a:rPr lang="en-US" sz="2200" dirty="0" err="1">
                <a:solidFill>
                  <a:srgbClr val="FFFFFF"/>
                </a:solidFill>
                <a:latin typeface="Helvetica Neue"/>
                <a:ea typeface="Helvetica Neue"/>
                <a:cs typeface="Helvetica Neue"/>
                <a:sym typeface="Helvetica Neue"/>
              </a:rPr>
              <a:t>Mi</a:t>
            </a:r>
            <a:r>
              <a:rPr lang="en-US" sz="2200" dirty="0">
                <a:solidFill>
                  <a:srgbClr val="FFFFFF"/>
                </a:solidFill>
                <a:latin typeface="Helvetica Neue"/>
                <a:ea typeface="Helvetica Neue"/>
                <a:cs typeface="Helvetica Neue"/>
                <a:sym typeface="Helvetica Neue"/>
              </a:rPr>
              <a:t> </a:t>
            </a:r>
            <a:r>
              <a:rPr lang="en-US" sz="2200" dirty="0" err="1">
                <a:solidFill>
                  <a:srgbClr val="FFFFFF"/>
                </a:solidFill>
                <a:latin typeface="Helvetica Neue"/>
                <a:ea typeface="Helvetica Neue"/>
                <a:cs typeface="Helvetica Neue"/>
                <a:sym typeface="Helvetica Neue"/>
              </a:rPr>
              <a:t>lista</a:t>
            </a:r>
            <a:endParaRPr sz="2200" dirty="0"/>
          </a:p>
        </p:txBody>
      </p:sp>
      <p:sp>
        <p:nvSpPr>
          <p:cNvPr id="93" name="Google Shape;93;p17"/>
          <p:cNvSpPr/>
          <p:nvPr/>
        </p:nvSpPr>
        <p:spPr>
          <a:xfrm>
            <a:off x="20185474" y="755461"/>
            <a:ext cx="343944" cy="403109"/>
          </a:xfrm>
          <a:custGeom>
            <a:avLst/>
            <a:gdLst/>
            <a:ahLst/>
            <a:cxnLst/>
            <a:rect l="l" t="t" r="r" b="b"/>
            <a:pathLst>
              <a:path w="20400" h="21502"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1" i="0" u="none" strike="noStrike" cap="none">
              <a:solidFill>
                <a:srgbClr val="FFFFFF"/>
              </a:solidFill>
              <a:latin typeface="Helvetica Neue"/>
              <a:ea typeface="Helvetica Neue"/>
              <a:cs typeface="Helvetica Neue"/>
              <a:sym typeface="Helvetica Neue"/>
            </a:endParaRPr>
          </a:p>
        </p:txBody>
      </p:sp>
      <p:sp>
        <p:nvSpPr>
          <p:cNvPr id="94" name="Google Shape;94;p17"/>
          <p:cNvSpPr/>
          <p:nvPr/>
        </p:nvSpPr>
        <p:spPr>
          <a:xfrm rot="-2700000">
            <a:off x="23803678" y="835390"/>
            <a:ext cx="243231" cy="243231"/>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2400" b="1" i="0" u="none" strike="noStrike" cap="none">
              <a:solidFill>
                <a:srgbClr val="FFFFFF"/>
              </a:solidFill>
              <a:latin typeface="Helvetica Neue"/>
              <a:ea typeface="Helvetica Neue"/>
              <a:cs typeface="Helvetica Neue"/>
              <a:sym typeface="Helvetica Neue"/>
            </a:endParaRPr>
          </a:p>
        </p:txBody>
      </p:sp>
      <p:pic>
        <p:nvPicPr>
          <p:cNvPr id="95" name="Google Shape;95;p17"/>
          <p:cNvPicPr preferRelativeResize="0"/>
          <p:nvPr/>
        </p:nvPicPr>
        <p:blipFill>
          <a:blip r:embed="rId4">
            <a:alphaModFix/>
          </a:blip>
          <a:stretch>
            <a:fillRect/>
          </a:stretch>
        </p:blipFill>
        <p:spPr>
          <a:xfrm>
            <a:off x="203223" y="351475"/>
            <a:ext cx="4338883" cy="1059300"/>
          </a:xfrm>
          <a:prstGeom prst="rect">
            <a:avLst/>
          </a:prstGeom>
          <a:noFill/>
          <a:ln>
            <a:noFill/>
          </a:ln>
        </p:spPr>
      </p:pic>
      <p:pic>
        <p:nvPicPr>
          <p:cNvPr id="96" name="Google Shape;96;p17"/>
          <p:cNvPicPr preferRelativeResize="0"/>
          <p:nvPr/>
        </p:nvPicPr>
        <p:blipFill>
          <a:blip r:embed="rId5">
            <a:alphaModFix/>
          </a:blip>
          <a:stretch>
            <a:fillRect/>
          </a:stretch>
        </p:blipFill>
        <p:spPr>
          <a:xfrm>
            <a:off x="20885625" y="667425"/>
            <a:ext cx="579150" cy="579150"/>
          </a:xfrm>
          <a:prstGeom prst="rect">
            <a:avLst/>
          </a:prstGeom>
          <a:noFill/>
          <a:ln>
            <a:noFill/>
          </a:ln>
        </p:spPr>
      </p:pic>
      <p:pic>
        <p:nvPicPr>
          <p:cNvPr id="97" name="Google Shape;97;p17"/>
          <p:cNvPicPr preferRelativeResize="0"/>
          <p:nvPr/>
        </p:nvPicPr>
        <p:blipFill>
          <a:blip r:embed="rId6">
            <a:alphaModFix/>
          </a:blip>
          <a:stretch>
            <a:fillRect/>
          </a:stretch>
        </p:blipFill>
        <p:spPr>
          <a:xfrm>
            <a:off x="21820975" y="697237"/>
            <a:ext cx="519549" cy="519549"/>
          </a:xfrm>
          <a:prstGeom prst="rect">
            <a:avLst/>
          </a:prstGeom>
          <a:noFill/>
          <a:ln>
            <a:noFill/>
          </a:ln>
        </p:spPr>
      </p:pic>
      <p:pic>
        <p:nvPicPr>
          <p:cNvPr id="98" name="Google Shape;98;p17"/>
          <p:cNvPicPr preferRelativeResize="0"/>
          <p:nvPr/>
        </p:nvPicPr>
        <p:blipFill>
          <a:blip r:embed="rId7">
            <a:alphaModFix/>
          </a:blip>
          <a:stretch>
            <a:fillRect/>
          </a:stretch>
        </p:blipFill>
        <p:spPr>
          <a:xfrm flipH="1">
            <a:off x="3535670" y="4154125"/>
            <a:ext cx="579150" cy="579150"/>
          </a:xfrm>
          <a:prstGeom prst="rect">
            <a:avLst/>
          </a:prstGeom>
          <a:noFill/>
          <a:ln>
            <a:noFill/>
          </a:ln>
        </p:spPr>
      </p:pic>
      <p:sp>
        <p:nvSpPr>
          <p:cNvPr id="99" name="Google Shape;99;p17"/>
          <p:cNvSpPr/>
          <p:nvPr/>
        </p:nvSpPr>
        <p:spPr>
          <a:xfrm>
            <a:off x="4246100" y="9185600"/>
            <a:ext cx="4338900" cy="776400"/>
          </a:xfrm>
          <a:prstGeom prst="rect">
            <a:avLst/>
          </a:prstGeom>
          <a:solidFill>
            <a:srgbClr val="A9A9A9">
              <a:alpha val="40000"/>
            </a:srgbClr>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r>
              <a:rPr lang="en-US" sz="2400" b="1" dirty="0">
                <a:solidFill>
                  <a:srgbClr val="FFFFFF"/>
                </a:solidFill>
                <a:latin typeface="Helvetica Neue"/>
                <a:ea typeface="Helvetica Neue"/>
                <a:cs typeface="Helvetica Neue"/>
                <a:sym typeface="Helvetica Neue"/>
              </a:rPr>
              <a:t>        </a:t>
            </a:r>
            <a:r>
              <a:rPr lang="en-US" sz="2400" b="1" dirty="0" err="1">
                <a:solidFill>
                  <a:srgbClr val="FFFFFF"/>
                </a:solidFill>
                <a:latin typeface="Helvetica Neue"/>
                <a:ea typeface="Helvetica Neue"/>
                <a:cs typeface="Helvetica Neue"/>
                <a:sym typeface="Helvetica Neue"/>
              </a:rPr>
              <a:t>Más</a:t>
            </a:r>
            <a:r>
              <a:rPr lang="en-US" sz="2400" b="1" dirty="0">
                <a:solidFill>
                  <a:srgbClr val="FFFFFF"/>
                </a:solidFill>
                <a:latin typeface="Helvetica Neue"/>
                <a:ea typeface="Helvetica Neue"/>
                <a:cs typeface="Helvetica Neue"/>
                <a:sym typeface="Helvetica Neue"/>
              </a:rPr>
              <a:t> </a:t>
            </a:r>
            <a:r>
              <a:rPr lang="en-US" sz="2400" b="1" dirty="0" err="1">
                <a:solidFill>
                  <a:srgbClr val="FFFFFF"/>
                </a:solidFill>
                <a:latin typeface="Helvetica Neue"/>
                <a:ea typeface="Helvetica Neue"/>
                <a:cs typeface="Helvetica Neue"/>
                <a:sym typeface="Helvetica Neue"/>
              </a:rPr>
              <a:t>información</a:t>
            </a:r>
            <a:r>
              <a:rPr lang="en-US" sz="2400" b="1" dirty="0">
                <a:solidFill>
                  <a:srgbClr val="FFFFFF"/>
                </a:solidFill>
                <a:latin typeface="Helvetica Neue"/>
                <a:ea typeface="Helvetica Neue"/>
                <a:cs typeface="Helvetica Neue"/>
                <a:sym typeface="Helvetica Neue"/>
              </a:rPr>
              <a:t>  </a:t>
            </a:r>
            <a:endParaRPr sz="2400" b="1" dirty="0"/>
          </a:p>
        </p:txBody>
      </p:sp>
      <p:pic>
        <p:nvPicPr>
          <p:cNvPr id="100" name="Google Shape;100;p17"/>
          <p:cNvPicPr preferRelativeResize="0"/>
          <p:nvPr/>
        </p:nvPicPr>
        <p:blipFill>
          <a:blip r:embed="rId8">
            <a:alphaModFix/>
          </a:blip>
          <a:stretch>
            <a:fillRect/>
          </a:stretch>
        </p:blipFill>
        <p:spPr>
          <a:xfrm>
            <a:off x="4770100" y="9323100"/>
            <a:ext cx="519549" cy="519549"/>
          </a:xfrm>
          <a:prstGeom prst="rect">
            <a:avLst/>
          </a:prstGeom>
          <a:noFill/>
          <a:ln>
            <a:noFill/>
          </a:ln>
        </p:spPr>
      </p:pic>
      <p:sp>
        <p:nvSpPr>
          <p:cNvPr id="101" name="Google Shape;101;p17"/>
          <p:cNvSpPr txBox="1"/>
          <p:nvPr/>
        </p:nvSpPr>
        <p:spPr>
          <a:xfrm>
            <a:off x="479925" y="4130500"/>
            <a:ext cx="1386900" cy="626400"/>
          </a:xfrm>
          <a:prstGeom prst="rect">
            <a:avLst/>
          </a:prstGeom>
          <a:no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r>
              <a:rPr lang="en-US" sz="2400" b="1">
                <a:solidFill>
                  <a:srgbClr val="51F7A1"/>
                </a:solidFill>
                <a:latin typeface="Helvetica Neue"/>
                <a:ea typeface="Helvetica Neue"/>
                <a:cs typeface="Helvetica Neue"/>
                <a:sym typeface="Helvetica Neue"/>
              </a:rPr>
              <a:t>NUEVO</a:t>
            </a:r>
            <a:endParaRPr sz="2400">
              <a:solidFill>
                <a:srgbClr val="51F7A1"/>
              </a:solidFill>
            </a:endParaRPr>
          </a:p>
        </p:txBody>
      </p:sp>
      <p:pic>
        <p:nvPicPr>
          <p:cNvPr id="102" name="Google Shape;102;p17"/>
          <p:cNvPicPr preferRelativeResize="0"/>
          <p:nvPr/>
        </p:nvPicPr>
        <p:blipFill>
          <a:blip r:embed="rId9">
            <a:alphaModFix/>
          </a:blip>
          <a:stretch>
            <a:fillRect/>
          </a:stretch>
        </p:blipFill>
        <p:spPr>
          <a:xfrm>
            <a:off x="22757338" y="668944"/>
            <a:ext cx="579150" cy="576118"/>
          </a:xfrm>
          <a:prstGeom prst="rect">
            <a:avLst/>
          </a:prstGeom>
          <a:noFill/>
          <a:ln>
            <a:noFill/>
          </a:ln>
        </p:spPr>
      </p:pic>
      <p:cxnSp>
        <p:nvCxnSpPr>
          <p:cNvPr id="104" name="Google Shape;104;p17"/>
          <p:cNvCxnSpPr/>
          <p:nvPr/>
        </p:nvCxnSpPr>
        <p:spPr>
          <a:xfrm>
            <a:off x="4770100" y="13392192"/>
            <a:ext cx="3810000" cy="0"/>
          </a:xfrm>
          <a:prstGeom prst="straightConnector1">
            <a:avLst/>
          </a:prstGeom>
          <a:noFill/>
          <a:ln w="101600" cap="flat" cmpd="sng">
            <a:solidFill>
              <a:schemeClr val="accent5"/>
            </a:solidFill>
            <a:prstDash val="solid"/>
            <a:miter lim="400000"/>
            <a:headEnd type="none" w="sm" len="sm"/>
            <a:tailEnd type="none" w="sm" len="sm"/>
          </a:ln>
        </p:spPr>
      </p:cxnSp>
      <p:sp>
        <p:nvSpPr>
          <p:cNvPr id="28" name="Google Shape;142;p19"/>
          <p:cNvSpPr txBox="1"/>
          <p:nvPr/>
        </p:nvSpPr>
        <p:spPr>
          <a:xfrm>
            <a:off x="1917158" y="12755480"/>
            <a:ext cx="20549684" cy="636712"/>
          </a:xfrm>
          <a:prstGeom prst="rect">
            <a:avLst/>
          </a:prstGeom>
          <a:noFill/>
          <a:ln>
            <a:noFill/>
          </a:ln>
        </p:spPr>
        <p:txBody>
          <a:bodyPr spcFirstLastPara="1" wrap="square" lIns="71425" tIns="71425" rIns="71425" bIns="71425" anchor="ctr" anchorCtr="0">
            <a:noAutofit/>
          </a:bodyPr>
          <a:lstStyle/>
          <a:p>
            <a:pPr lvl="0" algn="ctr">
              <a:buClr>
                <a:schemeClr val="lt1"/>
              </a:buClr>
              <a:buSzPts val="3200"/>
            </a:pPr>
            <a:r>
              <a:rPr lang="en-US" sz="2400" b="1" dirty="0">
                <a:solidFill>
                  <a:schemeClr val="lt1"/>
                </a:solidFill>
                <a:latin typeface="Helvetica Neue"/>
                <a:ea typeface="Helvetica Neue"/>
                <a:cs typeface="Helvetica Neue"/>
                <a:sym typeface="Helvetica Neue"/>
              </a:rPr>
              <a:t>INFORMACIÓN GENERAL	</a:t>
            </a:r>
            <a:r>
              <a:rPr lang="en-US" sz="2400" b="1" u="sng" dirty="0">
                <a:solidFill>
                  <a:schemeClr val="lt1"/>
                </a:solidFill>
                <a:latin typeface="Helvetica Neue"/>
                <a:ea typeface="Helvetica Neue"/>
                <a:cs typeface="Helvetica Neue"/>
                <a:sym typeface="Helvetica Neue"/>
                <a:hlinkClick r:id="rId10" action="ppaction://hlinksldjump">
                  <a:extLst>
                    <a:ext uri="{A12FA001-AC4F-418D-AE19-62706E023703}">
                      <ahyp:hlinkClr xmlns:ahyp="http://schemas.microsoft.com/office/drawing/2018/hyperlinkcolor" val="tx"/>
                    </a:ext>
                  </a:extLst>
                </a:hlinkClick>
              </a:rPr>
              <a:t> TRÁILERES Y MÁS</a:t>
            </a:r>
            <a:r>
              <a:rPr lang="en-US" sz="2400" b="1" dirty="0">
                <a:solidFill>
                  <a:schemeClr val="lt1"/>
                </a:solidFill>
                <a:latin typeface="Helvetica Neue"/>
                <a:ea typeface="Helvetica Neue"/>
                <a:cs typeface="Helvetica Neue"/>
                <a:sym typeface="Helvetica Neue"/>
              </a:rPr>
              <a:t> 	</a:t>
            </a:r>
            <a:r>
              <a:rPr lang="en-US" sz="2400" b="1" u="sng" dirty="0">
                <a:solidFill>
                  <a:schemeClr val="bg1"/>
                </a:solidFill>
                <a:latin typeface="Helvetica Neue"/>
                <a:ea typeface="Helvetica Neue"/>
                <a:cs typeface="Helvetica Neue"/>
                <a:sym typeface="Helvetica Neue"/>
                <a:hlinkClick r:id="rId10" action="ppaction://hlinksldjump">
                  <a:extLst>
                    <a:ext uri="{A12FA001-AC4F-418D-AE19-62706E023703}">
                      <ahyp:hlinkClr xmlns:ahyp="http://schemas.microsoft.com/office/drawing/2018/hyperlinkcolor" val="tx"/>
                    </a:ext>
                  </a:extLst>
                </a:hlinkClick>
              </a:rPr>
              <a:t> EPISODIOS</a:t>
            </a:r>
            <a:r>
              <a:rPr lang="en-US" sz="2400" b="1" i="0" u="none" strike="noStrike" cap="none" dirty="0">
                <a:solidFill>
                  <a:schemeClr val="lt1"/>
                </a:solidFill>
                <a:latin typeface="Helvetica Neue"/>
                <a:ea typeface="Helvetica Neue"/>
                <a:cs typeface="Helvetica Neue"/>
                <a:sym typeface="Helvetica Neue"/>
              </a:rPr>
              <a:t>          </a:t>
            </a:r>
            <a:r>
              <a:rPr lang="en-US" sz="2400" b="1" i="0" u="sng" strike="noStrike" cap="none" dirty="0">
                <a:solidFill>
                  <a:schemeClr val="lt1"/>
                </a:solidFill>
                <a:latin typeface="Helvetica Neue"/>
                <a:ea typeface="Helvetica Neue"/>
                <a:cs typeface="Helvetica Neue"/>
                <a:sym typeface="Helvetica Neue"/>
                <a:hlinkClick r:id="rId11" action="ppaction://hlinksldjump">
                  <a:extLst>
                    <a:ext uri="{A12FA001-AC4F-418D-AE19-62706E023703}">
                      <ahyp:hlinkClr xmlns:ahyp="http://schemas.microsoft.com/office/drawing/2018/hyperlinkcolor" val="tx"/>
                    </a:ext>
                  </a:extLst>
                </a:hlinkClick>
              </a:rPr>
              <a:t>SIM</a:t>
            </a:r>
            <a:r>
              <a:rPr lang="en-US" sz="2400" b="1" u="sng" dirty="0">
                <a:solidFill>
                  <a:schemeClr val="lt1"/>
                </a:solidFill>
                <a:latin typeface="Helvetica Neue"/>
                <a:ea typeface="Helvetica Neue"/>
                <a:cs typeface="Helvetica Neue"/>
                <a:sym typeface="Helvetica Neue"/>
                <a:hlinkClick r:id="rId11" action="ppaction://hlinksldjump">
                  <a:extLst>
                    <a:ext uri="{A12FA001-AC4F-418D-AE19-62706E023703}">
                      <ahyp:hlinkClr xmlns:ahyp="http://schemas.microsoft.com/office/drawing/2018/hyperlinkcolor" val="tx"/>
                    </a:ext>
                  </a:extLst>
                </a:hlinkClick>
              </a:rPr>
              <a:t>ILARES</a:t>
            </a:r>
            <a:r>
              <a:rPr lang="en-US" sz="2400" b="1" i="0" u="none" strike="noStrike" cap="none" dirty="0">
                <a:solidFill>
                  <a:schemeClr val="lt1"/>
                </a:solidFill>
                <a:latin typeface="Helvetica Neue"/>
                <a:ea typeface="Helvetica Neue"/>
                <a:cs typeface="Helvetica Neue"/>
                <a:sym typeface="Helvetica Neue"/>
              </a:rPr>
              <a:t>          </a:t>
            </a:r>
            <a:r>
              <a:rPr lang="en-US" sz="2400" b="1" i="0" u="sng" strike="noStrike" cap="none" dirty="0">
                <a:solidFill>
                  <a:schemeClr val="lt1"/>
                </a:solidFill>
                <a:latin typeface="Helvetica Neue"/>
                <a:ea typeface="Helvetica Neue"/>
                <a:cs typeface="Helvetica Neue"/>
                <a:sym typeface="Helvetica Neue"/>
                <a:hlinkClick r:id="rId12" action="ppaction://hlinksldjump">
                  <a:extLst>
                    <a:ext uri="{A12FA001-AC4F-418D-AE19-62706E023703}">
                      <ahyp:hlinkClr xmlns:ahyp="http://schemas.microsoft.com/office/drawing/2018/hyperlinkcolor" val="tx"/>
                    </a:ext>
                  </a:extLst>
                </a:hlinkClick>
              </a:rPr>
              <a:t>DETA</a:t>
            </a:r>
            <a:r>
              <a:rPr lang="en-US" sz="2400" b="1" u="sng" dirty="0">
                <a:solidFill>
                  <a:schemeClr val="lt1"/>
                </a:solidFill>
                <a:latin typeface="Helvetica Neue"/>
                <a:ea typeface="Helvetica Neue"/>
                <a:cs typeface="Helvetica Neue"/>
                <a:sym typeface="Helvetica Neue"/>
                <a:hlinkClick r:id="rId12" action="ppaction://hlinksldjump">
                  <a:extLst>
                    <a:ext uri="{A12FA001-AC4F-418D-AE19-62706E023703}">
                      <ahyp:hlinkClr xmlns:ahyp="http://schemas.microsoft.com/office/drawing/2018/hyperlinkcolor" val="tx"/>
                    </a:ext>
                  </a:extLst>
                </a:hlinkClick>
              </a:rPr>
              <a:t>L</a:t>
            </a:r>
            <a:r>
              <a:rPr lang="en-US" sz="2400" b="1" i="0" u="sng" strike="noStrike" cap="none" dirty="0">
                <a:solidFill>
                  <a:schemeClr val="lt1"/>
                </a:solidFill>
                <a:latin typeface="Helvetica Neue"/>
                <a:ea typeface="Helvetica Neue"/>
                <a:cs typeface="Helvetica Neue"/>
                <a:sym typeface="Helvetica Neue"/>
                <a:hlinkClick r:id="rId12" action="ppaction://hlinksldjump">
                  <a:extLst>
                    <a:ext uri="{A12FA001-AC4F-418D-AE19-62706E023703}">
                      <ahyp:hlinkClr xmlns:ahyp="http://schemas.microsoft.com/office/drawing/2018/hyperlinkcolor" val="tx"/>
                    </a:ext>
                  </a:extLst>
                </a:hlinkClick>
              </a:rPr>
              <a:t>LES</a:t>
            </a:r>
            <a:r>
              <a:rPr lang="en-US" sz="2400" b="1" i="0" u="none" strike="noStrike" cap="none" dirty="0">
                <a:solidFill>
                  <a:schemeClr val="lt1"/>
                </a:solidFill>
                <a:latin typeface="Helvetica Neue"/>
                <a:ea typeface="Helvetica Neue"/>
                <a:cs typeface="Helvetica Neue"/>
                <a:sym typeface="Helvetica Neue"/>
              </a:rPr>
              <a:t>   </a:t>
            </a:r>
            <a:endParaRPr sz="2400" dirty="0"/>
          </a:p>
        </p:txBody>
      </p:sp>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b="42406"/>
          <a:stretch>
            <a:fillRect/>
          </a:stretch>
        </p:blipFill>
        <p:spPr bwMode="auto">
          <a:xfrm>
            <a:off x="730257" y="1276351"/>
            <a:ext cx="3284814" cy="8246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p:nvPr/>
        </p:nvSpPr>
        <p:spPr>
          <a:xfrm>
            <a:off x="1917158" y="12730894"/>
            <a:ext cx="20549684" cy="636712"/>
          </a:xfrm>
          <a:prstGeom prst="rect">
            <a:avLst/>
          </a:prstGeom>
          <a:noFill/>
          <a:ln>
            <a:noFill/>
          </a:ln>
        </p:spPr>
        <p:txBody>
          <a:bodyPr spcFirstLastPara="1" wrap="square" lIns="71425" tIns="71425" rIns="71425" bIns="71425" anchor="ctr" anchorCtr="0">
            <a:noAutofit/>
          </a:bodyPr>
          <a:lstStyle/>
          <a:p>
            <a:pPr lvl="0" algn="ctr">
              <a:buClr>
                <a:schemeClr val="lt1"/>
              </a:buClr>
              <a:buSzPts val="3200"/>
            </a:pPr>
            <a:r>
              <a:rPr lang="en-US" sz="2400" b="1" u="sng" dirty="0">
                <a:solidFill>
                  <a:schemeClr val="lt1"/>
                </a:solidFill>
                <a:latin typeface="Helvetica Neue"/>
                <a:ea typeface="Helvetica Neue"/>
                <a:cs typeface="Helvetica Neue"/>
                <a:sym typeface="Helvetica Neue"/>
                <a:hlinkClick r:id="rId3" action="ppaction://hlinksldjump">
                  <a:extLst>
                    <a:ext uri="{A12FA001-AC4F-418D-AE19-62706E023703}">
                      <ahyp:hlinkClr xmlns:ahyp="http://schemas.microsoft.com/office/drawing/2018/hyperlinkcolor" val="tx"/>
                    </a:ext>
                  </a:extLst>
                </a:hlinkClick>
              </a:rPr>
              <a:t>INFORMACIÓN GENERAL</a:t>
            </a:r>
            <a:r>
              <a:rPr lang="en-US" sz="2400" b="1" i="0" u="none" strike="noStrike" cap="none" dirty="0">
                <a:solidFill>
                  <a:schemeClr val="lt1"/>
                </a:solidFill>
                <a:latin typeface="Helvetica Neue"/>
                <a:ea typeface="Helvetica Neue"/>
                <a:cs typeface="Helvetica Neue"/>
                <a:sym typeface="Helvetica Neue"/>
              </a:rPr>
              <a:t>          TR</a:t>
            </a:r>
            <a:r>
              <a:rPr lang="en-US" sz="2400" b="1" dirty="0">
                <a:solidFill>
                  <a:schemeClr val="lt1"/>
                </a:solidFill>
                <a:latin typeface="Helvetica Neue"/>
                <a:ea typeface="Helvetica Neue"/>
                <a:cs typeface="Helvetica Neue"/>
                <a:sym typeface="Helvetica Neue"/>
              </a:rPr>
              <a:t>Á</a:t>
            </a:r>
            <a:r>
              <a:rPr lang="en-US" sz="2400" b="1" i="0" u="none" strike="noStrike" cap="none" dirty="0">
                <a:solidFill>
                  <a:schemeClr val="lt1"/>
                </a:solidFill>
                <a:latin typeface="Helvetica Neue"/>
                <a:ea typeface="Helvetica Neue"/>
                <a:cs typeface="Helvetica Neue"/>
                <a:sym typeface="Helvetica Neue"/>
              </a:rPr>
              <a:t>ILERES Y M</a:t>
            </a:r>
            <a:r>
              <a:rPr lang="en-US" sz="2400" b="1" dirty="0">
                <a:solidFill>
                  <a:schemeClr val="lt1"/>
                </a:solidFill>
                <a:latin typeface="Helvetica Neue"/>
                <a:ea typeface="Helvetica Neue"/>
                <a:cs typeface="Helvetica Neue"/>
                <a:sym typeface="Helvetica Neue"/>
              </a:rPr>
              <a:t>ÁS	</a:t>
            </a:r>
            <a:r>
              <a:rPr lang="en-US" sz="2400" b="1" u="sng" dirty="0">
                <a:solidFill>
                  <a:schemeClr val="bg1"/>
                </a:solidFill>
                <a:latin typeface="Helvetica Neue"/>
                <a:ea typeface="Helvetica Neue"/>
                <a:cs typeface="Helvetica Neue"/>
                <a:sym typeface="Helvetica Neue"/>
                <a:hlinkClick r:id="rId4" action="ppaction://hlinksldjump">
                  <a:extLst>
                    <a:ext uri="{A12FA001-AC4F-418D-AE19-62706E023703}">
                      <ahyp:hlinkClr xmlns:ahyp="http://schemas.microsoft.com/office/drawing/2018/hyperlinkcolor" val="tx"/>
                    </a:ext>
                  </a:extLst>
                </a:hlinkClick>
              </a:rPr>
              <a:t>EPISODIOS</a:t>
            </a:r>
            <a:r>
              <a:rPr lang="en-US" sz="2400" b="1" i="0" u="none" strike="noStrike" cap="none" dirty="0">
                <a:solidFill>
                  <a:schemeClr val="lt1"/>
                </a:solidFill>
                <a:latin typeface="Helvetica Neue"/>
                <a:ea typeface="Helvetica Neue"/>
                <a:cs typeface="Helvetica Neue"/>
                <a:sym typeface="Helvetica Neue"/>
              </a:rPr>
              <a:t>          </a:t>
            </a:r>
            <a:r>
              <a:rPr lang="en-US" sz="2400" b="1" i="0" u="sng" strike="noStrike" cap="none" dirty="0">
                <a:solidFill>
                  <a:schemeClr val="lt1"/>
                </a:solidFill>
                <a:latin typeface="Helvetica Neue"/>
                <a:ea typeface="Helvetica Neue"/>
                <a:cs typeface="Helvetica Neue"/>
                <a:sym typeface="Helvetica Neue"/>
                <a:hlinkClick r:id="rId5" action="ppaction://hlinksldjump">
                  <a:extLst>
                    <a:ext uri="{A12FA001-AC4F-418D-AE19-62706E023703}">
                      <ahyp:hlinkClr xmlns:ahyp="http://schemas.microsoft.com/office/drawing/2018/hyperlinkcolor" val="tx"/>
                    </a:ext>
                  </a:extLst>
                </a:hlinkClick>
              </a:rPr>
              <a:t>SIM</a:t>
            </a:r>
            <a:r>
              <a:rPr lang="en-US" sz="2400" b="1" u="sng" dirty="0">
                <a:solidFill>
                  <a:schemeClr val="lt1"/>
                </a:solidFill>
                <a:latin typeface="Helvetica Neue"/>
                <a:ea typeface="Helvetica Neue"/>
                <a:cs typeface="Helvetica Neue"/>
                <a:sym typeface="Helvetica Neue"/>
                <a:hlinkClick r:id="rId5" action="ppaction://hlinksldjump">
                  <a:extLst>
                    <a:ext uri="{A12FA001-AC4F-418D-AE19-62706E023703}">
                      <ahyp:hlinkClr xmlns:ahyp="http://schemas.microsoft.com/office/drawing/2018/hyperlinkcolor" val="tx"/>
                    </a:ext>
                  </a:extLst>
                </a:hlinkClick>
              </a:rPr>
              <a:t>ILARES</a:t>
            </a:r>
            <a:r>
              <a:rPr lang="en-US" sz="2400" b="1" i="0" u="none" strike="noStrike" cap="none" dirty="0">
                <a:solidFill>
                  <a:schemeClr val="lt1"/>
                </a:solidFill>
                <a:latin typeface="Helvetica Neue"/>
                <a:ea typeface="Helvetica Neue"/>
                <a:cs typeface="Helvetica Neue"/>
                <a:sym typeface="Helvetica Neue"/>
              </a:rPr>
              <a:t>          </a:t>
            </a:r>
            <a:r>
              <a:rPr lang="en-US" sz="2400" b="1" i="0" u="sng" strike="noStrike" cap="none" dirty="0">
                <a:solidFill>
                  <a:schemeClr val="lt1"/>
                </a:solidFill>
                <a:latin typeface="Helvetica Neue"/>
                <a:ea typeface="Helvetica Neue"/>
                <a:cs typeface="Helvetica Neue"/>
                <a:sym typeface="Helvetica Neue"/>
                <a:hlinkClick r:id="rId6" action="ppaction://hlinksldjump">
                  <a:extLst>
                    <a:ext uri="{A12FA001-AC4F-418D-AE19-62706E023703}">
                      <ahyp:hlinkClr xmlns:ahyp="http://schemas.microsoft.com/office/drawing/2018/hyperlinkcolor" val="tx"/>
                    </a:ext>
                  </a:extLst>
                </a:hlinkClick>
              </a:rPr>
              <a:t>DETA</a:t>
            </a:r>
            <a:r>
              <a:rPr lang="en-US" sz="2400" b="1" u="sng" dirty="0">
                <a:solidFill>
                  <a:schemeClr val="lt1"/>
                </a:solidFill>
                <a:latin typeface="Helvetica Neue"/>
                <a:ea typeface="Helvetica Neue"/>
                <a:cs typeface="Helvetica Neue"/>
                <a:sym typeface="Helvetica Neue"/>
                <a:hlinkClick r:id="rId6" action="ppaction://hlinksldjump">
                  <a:extLst>
                    <a:ext uri="{A12FA001-AC4F-418D-AE19-62706E023703}">
                      <ahyp:hlinkClr xmlns:ahyp="http://schemas.microsoft.com/office/drawing/2018/hyperlinkcolor" val="tx"/>
                    </a:ext>
                  </a:extLst>
                </a:hlinkClick>
              </a:rPr>
              <a:t>L</a:t>
            </a:r>
            <a:r>
              <a:rPr lang="en-US" sz="2400" b="1" i="0" u="sng" strike="noStrike" cap="none" dirty="0">
                <a:solidFill>
                  <a:schemeClr val="lt1"/>
                </a:solidFill>
                <a:latin typeface="Helvetica Neue"/>
                <a:ea typeface="Helvetica Neue"/>
                <a:cs typeface="Helvetica Neue"/>
                <a:sym typeface="Helvetica Neue"/>
                <a:hlinkClick r:id="rId6" action="ppaction://hlinksldjump">
                  <a:extLst>
                    <a:ext uri="{A12FA001-AC4F-418D-AE19-62706E023703}">
                      <ahyp:hlinkClr xmlns:ahyp="http://schemas.microsoft.com/office/drawing/2018/hyperlinkcolor" val="tx"/>
                    </a:ext>
                  </a:extLst>
                </a:hlinkClick>
              </a:rPr>
              <a:t>LES</a:t>
            </a:r>
            <a:r>
              <a:rPr lang="en-US" sz="2400" b="1" i="0" u="none" strike="noStrike" cap="none" dirty="0">
                <a:solidFill>
                  <a:schemeClr val="lt1"/>
                </a:solidFill>
                <a:latin typeface="Helvetica Neue"/>
                <a:ea typeface="Helvetica Neue"/>
                <a:cs typeface="Helvetica Neue"/>
                <a:sym typeface="Helvetica Neue"/>
              </a:rPr>
              <a:t>   </a:t>
            </a:r>
            <a:endParaRPr sz="2400" dirty="0"/>
          </a:p>
        </p:txBody>
      </p:sp>
      <p:cxnSp>
        <p:nvCxnSpPr>
          <p:cNvPr id="143" name="Google Shape;143;p19"/>
          <p:cNvCxnSpPr/>
          <p:nvPr/>
        </p:nvCxnSpPr>
        <p:spPr>
          <a:xfrm>
            <a:off x="9351171" y="13391974"/>
            <a:ext cx="2871000" cy="0"/>
          </a:xfrm>
          <a:prstGeom prst="straightConnector1">
            <a:avLst/>
          </a:prstGeom>
          <a:noFill/>
          <a:ln w="101600" cap="flat" cmpd="sng">
            <a:solidFill>
              <a:schemeClr val="accent5"/>
            </a:solidFill>
            <a:prstDash val="solid"/>
            <a:miter lim="400000"/>
            <a:headEnd type="none" w="sm" len="sm"/>
            <a:tailEnd type="none" w="sm" len="sm"/>
          </a:ln>
        </p:spPr>
      </p:cxnSp>
      <p:sp>
        <p:nvSpPr>
          <p:cNvPr id="144" name="Google Shape;144;p19"/>
          <p:cNvSpPr txBox="1"/>
          <p:nvPr/>
        </p:nvSpPr>
        <p:spPr>
          <a:xfrm>
            <a:off x="7305750" y="11839884"/>
            <a:ext cx="9772500" cy="502200"/>
          </a:xfrm>
          <a:prstGeom prst="rect">
            <a:avLst/>
          </a:prstGeom>
          <a:no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A9A9A9"/>
              </a:buClr>
              <a:buSzPts val="2400"/>
              <a:buFont typeface="Helvetica Neue"/>
              <a:buNone/>
            </a:pPr>
            <a:r>
              <a:rPr lang="en-US" sz="2400" b="1" dirty="0" err="1">
                <a:solidFill>
                  <a:srgbClr val="A9A9A9"/>
                </a:solidFill>
                <a:latin typeface="Helvetica Neue"/>
                <a:ea typeface="Helvetica Neue"/>
                <a:cs typeface="Helvetica Neue"/>
                <a:sym typeface="Helvetica Neue"/>
              </a:rPr>
              <a:t>Título</a:t>
            </a:r>
            <a:r>
              <a:rPr lang="en-US" sz="2400" b="1" dirty="0">
                <a:solidFill>
                  <a:srgbClr val="A9A9A9"/>
                </a:solidFill>
                <a:latin typeface="Helvetica Neue"/>
                <a:ea typeface="Helvetica Neue"/>
                <a:cs typeface="Helvetica Neue"/>
                <a:sym typeface="Helvetica Neue"/>
              </a:rPr>
              <a:t> del clip de video / </a:t>
            </a:r>
            <a:r>
              <a:rPr lang="en-US" sz="2400" b="1" dirty="0" err="1">
                <a:solidFill>
                  <a:srgbClr val="A9A9A9"/>
                </a:solidFill>
                <a:latin typeface="Helvetica Neue"/>
                <a:ea typeface="Helvetica Neue"/>
                <a:cs typeface="Helvetica Neue"/>
                <a:sym typeface="Helvetica Neue"/>
              </a:rPr>
              <a:t>película</a:t>
            </a:r>
            <a:r>
              <a:rPr lang="en-US" sz="2400" b="1" dirty="0">
                <a:solidFill>
                  <a:srgbClr val="A9A9A9"/>
                </a:solidFill>
                <a:latin typeface="Helvetica Neue"/>
                <a:ea typeface="Helvetica Neue"/>
                <a:cs typeface="Helvetica Neue"/>
                <a:sym typeface="Helvetica Neue"/>
              </a:rPr>
              <a:t> / </a:t>
            </a:r>
            <a:r>
              <a:rPr lang="en-US" sz="2400" b="1" dirty="0" err="1">
                <a:solidFill>
                  <a:srgbClr val="A9A9A9"/>
                </a:solidFill>
                <a:latin typeface="Helvetica Neue"/>
                <a:ea typeface="Helvetica Neue"/>
                <a:cs typeface="Helvetica Neue"/>
                <a:sym typeface="Helvetica Neue"/>
              </a:rPr>
              <a:t>serie</a:t>
            </a:r>
            <a:r>
              <a:rPr lang="en-US" sz="2400" b="1" dirty="0">
                <a:solidFill>
                  <a:srgbClr val="A9A9A9"/>
                </a:solidFill>
                <a:latin typeface="Helvetica Neue"/>
                <a:ea typeface="Helvetica Neue"/>
                <a:cs typeface="Helvetica Neue"/>
                <a:sym typeface="Helvetica Neue"/>
              </a:rPr>
              <a:t> </a:t>
            </a:r>
            <a:r>
              <a:rPr lang="en-US" sz="2400" b="1" dirty="0" err="1">
                <a:solidFill>
                  <a:srgbClr val="A9A9A9"/>
                </a:solidFill>
                <a:latin typeface="Helvetica Neue"/>
                <a:ea typeface="Helvetica Neue"/>
                <a:cs typeface="Helvetica Neue"/>
                <a:sym typeface="Helvetica Neue"/>
              </a:rPr>
              <a:t>aquí</a:t>
            </a:r>
            <a:endParaRPr dirty="0"/>
          </a:p>
        </p:txBody>
      </p:sp>
      <p:pic>
        <p:nvPicPr>
          <p:cNvPr id="145" name="Google Shape;145;p19"/>
          <p:cNvPicPr preferRelativeResize="0"/>
          <p:nvPr/>
        </p:nvPicPr>
        <p:blipFill rotWithShape="1">
          <a:blip r:embed="rId7">
            <a:alphaModFix/>
          </a:blip>
          <a:srcRect b="10"/>
          <a:stretch/>
        </p:blipFill>
        <p:spPr>
          <a:xfrm>
            <a:off x="4874115" y="3096843"/>
            <a:ext cx="14635774" cy="8537533"/>
          </a:xfrm>
          <a:prstGeom prst="rect">
            <a:avLst/>
          </a:prstGeom>
          <a:noFill/>
          <a:ln>
            <a:noFill/>
          </a:ln>
        </p:spPr>
      </p:pic>
      <p:sp>
        <p:nvSpPr>
          <p:cNvPr id="146" name="Google Shape;146;p19"/>
          <p:cNvSpPr txBox="1"/>
          <p:nvPr/>
        </p:nvSpPr>
        <p:spPr>
          <a:xfrm>
            <a:off x="4890550" y="649950"/>
            <a:ext cx="7530000" cy="6141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FFFFFF"/>
              </a:buClr>
              <a:buSzPts val="3200"/>
              <a:buFont typeface="Helvetica Neue"/>
              <a:buNone/>
            </a:pPr>
            <a:r>
              <a:rPr lang="en-US" sz="2200" b="1">
                <a:solidFill>
                  <a:srgbClr val="FFFFFF"/>
                </a:solidFill>
                <a:latin typeface="Helvetica Neue"/>
                <a:ea typeface="Helvetica Neue"/>
                <a:cs typeface="Helvetica Neue"/>
                <a:sym typeface="Helvetica Neue"/>
              </a:rPr>
              <a:t>Inicio</a:t>
            </a:r>
            <a:r>
              <a:rPr lang="en-US" sz="2200" b="1" i="0" u="none" strike="noStrike" cap="none">
                <a:solidFill>
                  <a:srgbClr val="FFFFFF"/>
                </a:solidFill>
                <a:latin typeface="Helvetica Neue"/>
                <a:ea typeface="Helvetica Neue"/>
                <a:cs typeface="Helvetica Neue"/>
                <a:sym typeface="Helvetica Neue"/>
              </a:rPr>
              <a:t>    </a:t>
            </a:r>
            <a:r>
              <a:rPr lang="en-US" sz="2200" i="0" u="none" strike="noStrike" cap="none">
                <a:solidFill>
                  <a:srgbClr val="FFFFFF"/>
                </a:solidFill>
                <a:latin typeface="Helvetica Neue"/>
                <a:ea typeface="Helvetica Neue"/>
                <a:cs typeface="Helvetica Neue"/>
                <a:sym typeface="Helvetica Neue"/>
              </a:rPr>
              <a:t>Series TV    </a:t>
            </a:r>
            <a:r>
              <a:rPr lang="en-US" sz="2200">
                <a:solidFill>
                  <a:srgbClr val="FFFFFF"/>
                </a:solidFill>
                <a:latin typeface="Helvetica Neue"/>
                <a:ea typeface="Helvetica Neue"/>
                <a:cs typeface="Helvetica Neue"/>
                <a:sym typeface="Helvetica Neue"/>
              </a:rPr>
              <a:t>Películas</a:t>
            </a:r>
            <a:r>
              <a:rPr lang="en-US" sz="2200" i="0" u="none" strike="noStrike" cap="none">
                <a:solidFill>
                  <a:srgbClr val="FFFFFF"/>
                </a:solidFill>
                <a:latin typeface="Helvetica Neue"/>
                <a:ea typeface="Helvetica Neue"/>
                <a:cs typeface="Helvetica Neue"/>
                <a:sym typeface="Helvetica Neue"/>
              </a:rPr>
              <a:t>    </a:t>
            </a:r>
            <a:r>
              <a:rPr lang="en-US" sz="2200">
                <a:solidFill>
                  <a:srgbClr val="FFFFFF"/>
                </a:solidFill>
                <a:latin typeface="Helvetica Neue"/>
                <a:ea typeface="Helvetica Neue"/>
                <a:cs typeface="Helvetica Neue"/>
                <a:sym typeface="Helvetica Neue"/>
              </a:rPr>
              <a:t>Más reciente</a:t>
            </a:r>
            <a:r>
              <a:rPr lang="en-US" sz="2200" i="0" u="none" strike="noStrike" cap="none">
                <a:solidFill>
                  <a:srgbClr val="FFFFFF"/>
                </a:solidFill>
                <a:latin typeface="Helvetica Neue"/>
                <a:ea typeface="Helvetica Neue"/>
                <a:cs typeface="Helvetica Neue"/>
                <a:sym typeface="Helvetica Neue"/>
              </a:rPr>
              <a:t>    </a:t>
            </a:r>
            <a:r>
              <a:rPr lang="en-US" sz="2200">
                <a:solidFill>
                  <a:srgbClr val="FFFFFF"/>
                </a:solidFill>
                <a:latin typeface="Helvetica Neue"/>
                <a:ea typeface="Helvetica Neue"/>
                <a:cs typeface="Helvetica Neue"/>
                <a:sym typeface="Helvetica Neue"/>
              </a:rPr>
              <a:t>Mi lista</a:t>
            </a:r>
            <a:endParaRPr sz="2200"/>
          </a:p>
        </p:txBody>
      </p:sp>
      <p:sp>
        <p:nvSpPr>
          <p:cNvPr id="147" name="Google Shape;147;p19"/>
          <p:cNvSpPr/>
          <p:nvPr/>
        </p:nvSpPr>
        <p:spPr>
          <a:xfrm>
            <a:off x="20185474" y="755461"/>
            <a:ext cx="343944" cy="403109"/>
          </a:xfrm>
          <a:custGeom>
            <a:avLst/>
            <a:gdLst/>
            <a:ahLst/>
            <a:cxnLst/>
            <a:rect l="l" t="t" r="r" b="b"/>
            <a:pathLst>
              <a:path w="20400" h="21502"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1" i="0" u="none" strike="noStrike" cap="none">
              <a:solidFill>
                <a:srgbClr val="FFFFFF"/>
              </a:solidFill>
              <a:latin typeface="Helvetica Neue"/>
              <a:ea typeface="Helvetica Neue"/>
              <a:cs typeface="Helvetica Neue"/>
              <a:sym typeface="Helvetica Neue"/>
            </a:endParaRPr>
          </a:p>
        </p:txBody>
      </p:sp>
      <p:sp>
        <p:nvSpPr>
          <p:cNvPr id="148" name="Google Shape;148;p19"/>
          <p:cNvSpPr/>
          <p:nvPr/>
        </p:nvSpPr>
        <p:spPr>
          <a:xfrm rot="-2700000">
            <a:off x="23803678" y="835390"/>
            <a:ext cx="243231" cy="243231"/>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2400" b="1" i="0" u="none" strike="noStrike" cap="none">
              <a:solidFill>
                <a:srgbClr val="FFFFFF"/>
              </a:solidFill>
              <a:latin typeface="Helvetica Neue"/>
              <a:ea typeface="Helvetica Neue"/>
              <a:cs typeface="Helvetica Neue"/>
              <a:sym typeface="Helvetica Neue"/>
            </a:endParaRPr>
          </a:p>
        </p:txBody>
      </p:sp>
      <p:pic>
        <p:nvPicPr>
          <p:cNvPr id="149" name="Google Shape;149;p19"/>
          <p:cNvPicPr preferRelativeResize="0"/>
          <p:nvPr/>
        </p:nvPicPr>
        <p:blipFill>
          <a:blip r:embed="rId8">
            <a:alphaModFix/>
          </a:blip>
          <a:stretch>
            <a:fillRect/>
          </a:stretch>
        </p:blipFill>
        <p:spPr>
          <a:xfrm>
            <a:off x="203223" y="351475"/>
            <a:ext cx="4338883" cy="1059300"/>
          </a:xfrm>
          <a:prstGeom prst="rect">
            <a:avLst/>
          </a:prstGeom>
          <a:noFill/>
          <a:ln>
            <a:noFill/>
          </a:ln>
        </p:spPr>
      </p:pic>
      <p:pic>
        <p:nvPicPr>
          <p:cNvPr id="150" name="Google Shape;150;p19"/>
          <p:cNvPicPr preferRelativeResize="0"/>
          <p:nvPr/>
        </p:nvPicPr>
        <p:blipFill>
          <a:blip r:embed="rId9">
            <a:alphaModFix/>
          </a:blip>
          <a:stretch>
            <a:fillRect/>
          </a:stretch>
        </p:blipFill>
        <p:spPr>
          <a:xfrm>
            <a:off x="20885625" y="667425"/>
            <a:ext cx="579150" cy="579150"/>
          </a:xfrm>
          <a:prstGeom prst="rect">
            <a:avLst/>
          </a:prstGeom>
          <a:noFill/>
          <a:ln>
            <a:noFill/>
          </a:ln>
        </p:spPr>
      </p:pic>
      <p:pic>
        <p:nvPicPr>
          <p:cNvPr id="151" name="Google Shape;151;p19"/>
          <p:cNvPicPr preferRelativeResize="0"/>
          <p:nvPr/>
        </p:nvPicPr>
        <p:blipFill>
          <a:blip r:embed="rId10">
            <a:alphaModFix/>
          </a:blip>
          <a:stretch>
            <a:fillRect/>
          </a:stretch>
        </p:blipFill>
        <p:spPr>
          <a:xfrm>
            <a:off x="21820975" y="697237"/>
            <a:ext cx="519549" cy="519549"/>
          </a:xfrm>
          <a:prstGeom prst="rect">
            <a:avLst/>
          </a:prstGeom>
          <a:noFill/>
          <a:ln>
            <a:noFill/>
          </a:ln>
        </p:spPr>
      </p:pic>
      <p:pic>
        <p:nvPicPr>
          <p:cNvPr id="152" name="Google Shape;152;p19"/>
          <p:cNvPicPr preferRelativeResize="0"/>
          <p:nvPr/>
        </p:nvPicPr>
        <p:blipFill>
          <a:blip r:embed="rId11">
            <a:alphaModFix/>
          </a:blip>
          <a:stretch>
            <a:fillRect/>
          </a:stretch>
        </p:blipFill>
        <p:spPr>
          <a:xfrm>
            <a:off x="22757338" y="668944"/>
            <a:ext cx="579150" cy="576118"/>
          </a:xfrm>
          <a:prstGeom prst="rect">
            <a:avLst/>
          </a:prstGeom>
          <a:noFill/>
          <a:ln>
            <a:noFill/>
          </a:ln>
        </p:spPr>
      </p:pic>
      <p:sp>
        <p:nvSpPr>
          <p:cNvPr id="153" name="Google Shape;153;p19"/>
          <p:cNvSpPr txBox="1"/>
          <p:nvPr/>
        </p:nvSpPr>
        <p:spPr>
          <a:xfrm>
            <a:off x="379438" y="1752300"/>
            <a:ext cx="14475900" cy="11718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FFFFFF"/>
              </a:buClr>
              <a:buSzPts val="6800"/>
              <a:buFont typeface="Helvetica Neue"/>
              <a:buNone/>
            </a:pPr>
            <a:r>
              <a:rPr lang="en-US" sz="6800" b="1" dirty="0">
                <a:solidFill>
                  <a:srgbClr val="FFFFFF"/>
                </a:solidFill>
                <a:latin typeface="Helvetica Neue"/>
                <a:sym typeface="Helvetica Neue"/>
              </a:rPr>
              <a:t>CONFLICTO PROBLEMA</a:t>
            </a:r>
            <a:endParaRPr dirty="0"/>
          </a:p>
        </p:txBody>
      </p:sp>
      <p:pic>
        <p:nvPicPr>
          <p:cNvPr id="154" name="Google Shape;154;p19"/>
          <p:cNvPicPr preferRelativeResize="0"/>
          <p:nvPr/>
        </p:nvPicPr>
        <p:blipFill rotWithShape="1">
          <a:blip r:embed="rId12">
            <a:alphaModFix/>
          </a:blip>
          <a:srcRect/>
          <a:stretch/>
        </p:blipFill>
        <p:spPr>
          <a:xfrm>
            <a:off x="4918181" y="3358095"/>
            <a:ext cx="1223350" cy="1223350"/>
          </a:xfrm>
          <a:prstGeom prst="rect">
            <a:avLst/>
          </a:prstGeom>
          <a:noFill/>
          <a:ln>
            <a:noFill/>
          </a:ln>
        </p:spPr>
      </p:pic>
    </p:spTree>
    <p:extLst>
      <p:ext uri="{BB962C8B-B14F-4D97-AF65-F5344CB8AC3E}">
        <p14:creationId xmlns:p14="http://schemas.microsoft.com/office/powerpoint/2010/main" val="1905046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8"/>
          <p:cNvSpPr txBox="1"/>
          <p:nvPr/>
        </p:nvSpPr>
        <p:spPr>
          <a:xfrm>
            <a:off x="979056" y="7847313"/>
            <a:ext cx="4338900" cy="5022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A9A9A9"/>
              </a:buClr>
              <a:buSzPts val="2400"/>
              <a:buFont typeface="Helvetica Neue"/>
              <a:buNone/>
            </a:pPr>
            <a:r>
              <a:rPr lang="en-US" sz="2400" b="1" i="0" u="none" strike="noStrike" cap="none" dirty="0" err="1">
                <a:solidFill>
                  <a:srgbClr val="A9A9A9"/>
                </a:solidFill>
                <a:latin typeface="Helvetica Neue"/>
                <a:ea typeface="Helvetica Neue"/>
                <a:cs typeface="Helvetica Neue"/>
                <a:sym typeface="Helvetica Neue"/>
              </a:rPr>
              <a:t>Episod</a:t>
            </a:r>
            <a:r>
              <a:rPr lang="en-US" sz="2400" b="1" dirty="0" err="1">
                <a:solidFill>
                  <a:srgbClr val="A9A9A9"/>
                </a:solidFill>
                <a:latin typeface="Helvetica Neue"/>
                <a:ea typeface="Helvetica Neue"/>
                <a:cs typeface="Helvetica Neue"/>
                <a:sym typeface="Helvetica Neue"/>
              </a:rPr>
              <a:t>io</a:t>
            </a:r>
            <a:r>
              <a:rPr lang="en-US" sz="2400" b="1" dirty="0">
                <a:solidFill>
                  <a:srgbClr val="A9A9A9"/>
                </a:solidFill>
                <a:latin typeface="Helvetica Neue"/>
                <a:ea typeface="Helvetica Neue"/>
                <a:cs typeface="Helvetica Neue"/>
                <a:sym typeface="Helvetica Neue"/>
              </a:rPr>
              <a:t> </a:t>
            </a:r>
            <a:r>
              <a:rPr lang="en-US" sz="2400" b="1" dirty="0" err="1">
                <a:solidFill>
                  <a:srgbClr val="A9A9A9"/>
                </a:solidFill>
                <a:latin typeface="Helvetica Neue"/>
                <a:ea typeface="Helvetica Neue"/>
                <a:cs typeface="Helvetica Neue"/>
                <a:sym typeface="Helvetica Neue"/>
              </a:rPr>
              <a:t>Título</a:t>
            </a:r>
            <a:endParaRPr dirty="0"/>
          </a:p>
        </p:txBody>
      </p:sp>
      <p:sp>
        <p:nvSpPr>
          <p:cNvPr id="111" name="Google Shape;111;p18"/>
          <p:cNvSpPr txBox="1"/>
          <p:nvPr/>
        </p:nvSpPr>
        <p:spPr>
          <a:xfrm>
            <a:off x="952908" y="8557826"/>
            <a:ext cx="4757025" cy="3837588"/>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A9A9A9"/>
              </a:buClr>
              <a:buSzPts val="2400"/>
              <a:buFont typeface="Helvetica Neue"/>
              <a:buNone/>
            </a:pPr>
            <a:r>
              <a:rPr lang="en-US" sz="2400">
                <a:solidFill>
                  <a:srgbClr val="A9A9A9"/>
                </a:solidFill>
                <a:latin typeface="Helvetica Neue"/>
                <a:ea typeface="Helvetica Neue"/>
                <a:cs typeface="Helvetica Neue"/>
                <a:sym typeface="Helvetica Neue"/>
              </a:rPr>
              <a:t>Descripción aquí</a:t>
            </a:r>
            <a:r>
              <a:rPr lang="en-US" sz="2400" b="0" i="0" u="none" strike="noStrike" cap="none">
                <a:solidFill>
                  <a:srgbClr val="A9A9A9"/>
                </a:solidFill>
                <a:latin typeface="Helvetica Neue"/>
                <a:ea typeface="Helvetica Neue"/>
                <a:cs typeface="Helvetica Neue"/>
                <a:sym typeface="Helvetica Neue"/>
              </a:rPr>
              <a:t>. </a:t>
            </a:r>
            <a:endParaRPr sz="2400" b="0" i="0" u="none" strike="noStrike" cap="none">
              <a:solidFill>
                <a:srgbClr val="A9A9A9"/>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A9A9A9"/>
              </a:buClr>
              <a:buSzPts val="2400"/>
              <a:buFont typeface="Helvetica Neue"/>
              <a:buNone/>
            </a:pPr>
            <a:r>
              <a:rPr lang="en-US" sz="2400" b="0" i="0" u="none" strike="noStrike" cap="none">
                <a:solidFill>
                  <a:srgbClr val="A9A9A9"/>
                </a:solidFill>
                <a:latin typeface="Helvetica Neue"/>
                <a:ea typeface="Helvetica Neue"/>
                <a:cs typeface="Helvetica Neue"/>
                <a:sym typeface="Helvetica Neue"/>
              </a:rPr>
              <a:t>Lorem ipsum dolor sit amet, consectetur adipiscing elit, sed do eiusmod tempor incididunt ut labore et dolore magna aliqua. Ut enim ad minim veniam, quis nostrud exercitation ullamco laboris nisi ut aliquip ex ea commodo consequat.</a:t>
            </a:r>
            <a:endParaRPr/>
          </a:p>
          <a:p>
            <a:pPr marL="0" marR="0" lvl="0" indent="0" algn="l" rtl="0">
              <a:lnSpc>
                <a:spcPct val="100000"/>
              </a:lnSpc>
              <a:spcBef>
                <a:spcPts val="0"/>
              </a:spcBef>
              <a:spcAft>
                <a:spcPts val="0"/>
              </a:spcAft>
              <a:buClr>
                <a:srgbClr val="A9A9A9"/>
              </a:buClr>
              <a:buSzPts val="2400"/>
              <a:buFont typeface="Helvetica Neue"/>
              <a:buNone/>
            </a:pPr>
            <a:endParaRPr sz="2400" b="0" i="0" u="none" strike="noStrike" cap="none">
              <a:solidFill>
                <a:srgbClr val="A9A9A9"/>
              </a:solidFill>
              <a:latin typeface="Helvetica Neue"/>
              <a:ea typeface="Helvetica Neue"/>
              <a:cs typeface="Helvetica Neue"/>
              <a:sym typeface="Helvetica Neue"/>
            </a:endParaRPr>
          </a:p>
        </p:txBody>
      </p:sp>
      <p:cxnSp>
        <p:nvCxnSpPr>
          <p:cNvPr id="112" name="Google Shape;112;p18"/>
          <p:cNvCxnSpPr/>
          <p:nvPr/>
        </p:nvCxnSpPr>
        <p:spPr>
          <a:xfrm>
            <a:off x="13061601" y="13379790"/>
            <a:ext cx="1718700" cy="0"/>
          </a:xfrm>
          <a:prstGeom prst="straightConnector1">
            <a:avLst/>
          </a:prstGeom>
          <a:noFill/>
          <a:ln w="101600" cap="flat" cmpd="sng">
            <a:solidFill>
              <a:schemeClr val="accent5"/>
            </a:solidFill>
            <a:prstDash val="solid"/>
            <a:miter lim="400000"/>
            <a:headEnd type="none" w="sm" len="sm"/>
            <a:tailEnd type="none" w="sm" len="sm"/>
          </a:ln>
        </p:spPr>
      </p:cxnSp>
      <p:grpSp>
        <p:nvGrpSpPr>
          <p:cNvPr id="113" name="Google Shape;113;p18"/>
          <p:cNvGrpSpPr/>
          <p:nvPr/>
        </p:nvGrpSpPr>
        <p:grpSpPr>
          <a:xfrm>
            <a:off x="515407" y="3337650"/>
            <a:ext cx="3261787" cy="588289"/>
            <a:chOff x="0" y="0"/>
            <a:chExt cx="3261786" cy="588287"/>
          </a:xfrm>
        </p:grpSpPr>
        <p:sp>
          <p:nvSpPr>
            <p:cNvPr id="114" name="Google Shape;114;p18"/>
            <p:cNvSpPr/>
            <p:nvPr/>
          </p:nvSpPr>
          <p:spPr>
            <a:xfrm>
              <a:off x="0" y="0"/>
              <a:ext cx="3261786" cy="588287"/>
            </a:xfrm>
            <a:prstGeom prst="rect">
              <a:avLst/>
            </a:prstGeom>
            <a:noFill/>
            <a:ln w="38100" cap="flat" cmpd="sng">
              <a:solidFill>
                <a:srgbClr val="FFFFFF"/>
              </a:solidFill>
              <a:prstDash val="solid"/>
              <a:miter lim="400000"/>
              <a:headEnd type="none" w="sm" len="sm"/>
              <a:tailEnd type="none" w="sm" len="sm"/>
            </a:ln>
          </p:spPr>
          <p:txBody>
            <a:bodyPr spcFirstLastPara="1" wrap="square" lIns="71425" tIns="71425" rIns="71425" bIns="71425" anchor="t" anchorCtr="0">
              <a:noAutofit/>
            </a:bodyPr>
            <a:lstStyle/>
            <a:p>
              <a:pPr marL="0" marR="0" lvl="2" indent="0" algn="l" rtl="0">
                <a:lnSpc>
                  <a:spcPct val="100000"/>
                </a:lnSpc>
                <a:spcBef>
                  <a:spcPts val="0"/>
                </a:spcBef>
                <a:spcAft>
                  <a:spcPts val="0"/>
                </a:spcAft>
                <a:buClr>
                  <a:srgbClr val="FFFFFF"/>
                </a:buClr>
                <a:buSzPts val="3000"/>
                <a:buFont typeface="Helvetica Neue"/>
                <a:buNone/>
              </a:pPr>
              <a:r>
                <a:rPr lang="en-US" sz="2800" b="0" i="0" u="none" strike="noStrike" cap="none" dirty="0">
                  <a:solidFill>
                    <a:srgbClr val="FFFFFF"/>
                  </a:solidFill>
                  <a:latin typeface="Helvetica Neue"/>
                  <a:ea typeface="Helvetica Neue"/>
                  <a:cs typeface="Helvetica Neue"/>
                  <a:sym typeface="Helvetica Neue"/>
                </a:rPr>
                <a:t>  </a:t>
              </a:r>
              <a:r>
                <a:rPr lang="en-US" sz="2800" dirty="0" err="1">
                  <a:solidFill>
                    <a:srgbClr val="FFFFFF"/>
                  </a:solidFill>
                  <a:latin typeface="Helvetica Neue"/>
                  <a:ea typeface="Helvetica Neue"/>
                  <a:cs typeface="Helvetica Neue"/>
                  <a:sym typeface="Helvetica Neue"/>
                </a:rPr>
                <a:t>Temporada</a:t>
              </a:r>
              <a:r>
                <a:rPr lang="en-US" sz="2800" b="0" i="0" u="none" strike="noStrike" cap="none" dirty="0">
                  <a:solidFill>
                    <a:srgbClr val="FFFFFF"/>
                  </a:solidFill>
                  <a:latin typeface="Helvetica Neue"/>
                  <a:ea typeface="Helvetica Neue"/>
                  <a:cs typeface="Helvetica Neue"/>
                  <a:sym typeface="Helvetica Neue"/>
                </a:rPr>
                <a:t> 1</a:t>
              </a:r>
              <a:endParaRPr sz="2800" dirty="0"/>
            </a:p>
          </p:txBody>
        </p:sp>
        <p:sp>
          <p:nvSpPr>
            <p:cNvPr id="115" name="Google Shape;115;p18"/>
            <p:cNvSpPr/>
            <p:nvPr/>
          </p:nvSpPr>
          <p:spPr>
            <a:xfrm rot="-2700000">
              <a:off x="2720549" y="86548"/>
              <a:ext cx="243213" cy="243214"/>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1" i="0" u="none" strike="noStrike" cap="none">
                <a:solidFill>
                  <a:srgbClr val="FFFFFF"/>
                </a:solidFill>
                <a:latin typeface="Helvetica Neue"/>
                <a:ea typeface="Helvetica Neue"/>
                <a:cs typeface="Helvetica Neue"/>
                <a:sym typeface="Helvetica Neue"/>
              </a:endParaRPr>
            </a:p>
          </p:txBody>
        </p:sp>
      </p:grpSp>
      <p:pic>
        <p:nvPicPr>
          <p:cNvPr id="116" name="Google Shape;116;p18"/>
          <p:cNvPicPr preferRelativeResize="0"/>
          <p:nvPr/>
        </p:nvPicPr>
        <p:blipFill rotWithShape="1">
          <a:blip r:embed="rId3">
            <a:alphaModFix/>
          </a:blip>
          <a:srcRect l="59" r="49"/>
          <a:stretch/>
        </p:blipFill>
        <p:spPr>
          <a:xfrm>
            <a:off x="979050" y="4725107"/>
            <a:ext cx="4757025" cy="2774932"/>
          </a:xfrm>
          <a:prstGeom prst="rect">
            <a:avLst/>
          </a:prstGeom>
          <a:noFill/>
          <a:ln>
            <a:noFill/>
          </a:ln>
        </p:spPr>
      </p:pic>
      <p:sp>
        <p:nvSpPr>
          <p:cNvPr id="117" name="Google Shape;117;p18"/>
          <p:cNvSpPr txBox="1"/>
          <p:nvPr/>
        </p:nvSpPr>
        <p:spPr>
          <a:xfrm>
            <a:off x="6701986" y="8561744"/>
            <a:ext cx="4757025" cy="3837588"/>
          </a:xfrm>
          <a:prstGeom prst="rect">
            <a:avLst/>
          </a:prstGeom>
          <a:noFill/>
          <a:ln>
            <a:noFill/>
          </a:ln>
        </p:spPr>
        <p:txBody>
          <a:bodyPr spcFirstLastPara="1" wrap="square" lIns="71425" tIns="71425" rIns="71425" bIns="71425" anchor="ctr" anchorCtr="0">
            <a:noAutofit/>
          </a:bodyPr>
          <a:lstStyle/>
          <a:p>
            <a:pPr marL="0" lvl="0" indent="0" algn="l" rtl="0">
              <a:spcBef>
                <a:spcPts val="0"/>
              </a:spcBef>
              <a:spcAft>
                <a:spcPts val="0"/>
              </a:spcAft>
              <a:buClr>
                <a:schemeClr val="lt2"/>
              </a:buClr>
              <a:buSzPts val="2400"/>
              <a:buFont typeface="Helvetica Neue"/>
              <a:buNone/>
            </a:pPr>
            <a:r>
              <a:rPr lang="en-US" sz="2400" dirty="0" err="1">
                <a:solidFill>
                  <a:schemeClr val="lt2"/>
                </a:solidFill>
                <a:latin typeface="Helvetica Neue"/>
                <a:ea typeface="Helvetica Neue"/>
                <a:cs typeface="Helvetica Neue"/>
                <a:sym typeface="Helvetica Neue"/>
              </a:rPr>
              <a:t>Descripción</a:t>
            </a:r>
            <a:r>
              <a:rPr lang="en-US" sz="2400" dirty="0">
                <a:solidFill>
                  <a:schemeClr val="lt2"/>
                </a:solidFill>
                <a:latin typeface="Helvetica Neue"/>
                <a:ea typeface="Helvetica Neue"/>
                <a:cs typeface="Helvetica Neue"/>
                <a:sym typeface="Helvetica Neue"/>
              </a:rPr>
              <a:t> </a:t>
            </a:r>
            <a:r>
              <a:rPr lang="en-US" sz="2400" dirty="0" err="1">
                <a:solidFill>
                  <a:schemeClr val="lt2"/>
                </a:solidFill>
                <a:latin typeface="Helvetica Neue"/>
                <a:ea typeface="Helvetica Neue"/>
                <a:cs typeface="Helvetica Neue"/>
                <a:sym typeface="Helvetica Neue"/>
              </a:rPr>
              <a:t>aquí</a:t>
            </a:r>
            <a:r>
              <a:rPr lang="en-US" sz="2400" dirty="0">
                <a:solidFill>
                  <a:schemeClr val="lt2"/>
                </a:solidFill>
                <a:latin typeface="Helvetica Neue"/>
                <a:ea typeface="Helvetica Neue"/>
                <a:cs typeface="Helvetica Neue"/>
                <a:sym typeface="Helvetica Neue"/>
              </a:rPr>
              <a:t>. </a:t>
            </a:r>
            <a:endParaRPr sz="2400" dirty="0">
              <a:solidFill>
                <a:schemeClr val="lt2"/>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A9A9A9"/>
              </a:buClr>
              <a:buSzPts val="2400"/>
              <a:buFont typeface="Helvetica Neue"/>
              <a:buNone/>
            </a:pPr>
            <a:r>
              <a:rPr lang="en-US" sz="2400" b="0" i="0" u="none" strike="noStrike" cap="none" dirty="0">
                <a:solidFill>
                  <a:srgbClr val="A9A9A9"/>
                </a:solidFill>
                <a:latin typeface="Helvetica Neue"/>
                <a:ea typeface="Helvetica Neue"/>
                <a:cs typeface="Helvetica Neue"/>
                <a:sym typeface="Helvetica Neue"/>
              </a:rPr>
              <a:t>Lorem ipsum dolor sit </a:t>
            </a:r>
            <a:r>
              <a:rPr lang="en-US" sz="2400" b="0" i="0" u="none" strike="noStrike" cap="none" dirty="0" err="1">
                <a:solidFill>
                  <a:srgbClr val="A9A9A9"/>
                </a:solidFill>
                <a:latin typeface="Helvetica Neue"/>
                <a:ea typeface="Helvetica Neue"/>
                <a:cs typeface="Helvetica Neue"/>
                <a:sym typeface="Helvetica Neue"/>
              </a:rPr>
              <a:t>amet</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consectetur</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adipiscing</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elit</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sed</a:t>
            </a:r>
            <a:r>
              <a:rPr lang="en-US" sz="2400" b="0" i="0" u="none" strike="noStrike" cap="none" dirty="0">
                <a:solidFill>
                  <a:srgbClr val="A9A9A9"/>
                </a:solidFill>
                <a:latin typeface="Helvetica Neue"/>
                <a:ea typeface="Helvetica Neue"/>
                <a:cs typeface="Helvetica Neue"/>
                <a:sym typeface="Helvetica Neue"/>
              </a:rPr>
              <a:t> do </a:t>
            </a:r>
            <a:r>
              <a:rPr lang="en-US" sz="2400" b="0" i="0" u="none" strike="noStrike" cap="none" dirty="0" err="1">
                <a:solidFill>
                  <a:srgbClr val="A9A9A9"/>
                </a:solidFill>
                <a:latin typeface="Helvetica Neue"/>
                <a:ea typeface="Helvetica Neue"/>
                <a:cs typeface="Helvetica Neue"/>
                <a:sym typeface="Helvetica Neue"/>
              </a:rPr>
              <a:t>eiusmod</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tempor</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incididunt</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ut</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labore</a:t>
            </a:r>
            <a:r>
              <a:rPr lang="en-US" sz="2400" b="0" i="0" u="none" strike="noStrike" cap="none" dirty="0">
                <a:solidFill>
                  <a:srgbClr val="A9A9A9"/>
                </a:solidFill>
                <a:latin typeface="Helvetica Neue"/>
                <a:ea typeface="Helvetica Neue"/>
                <a:cs typeface="Helvetica Neue"/>
                <a:sym typeface="Helvetica Neue"/>
              </a:rPr>
              <a:t> et </a:t>
            </a:r>
            <a:r>
              <a:rPr lang="en-US" sz="2400" b="0" i="0" u="none" strike="noStrike" cap="none" dirty="0" err="1">
                <a:solidFill>
                  <a:srgbClr val="A9A9A9"/>
                </a:solidFill>
                <a:latin typeface="Helvetica Neue"/>
                <a:ea typeface="Helvetica Neue"/>
                <a:cs typeface="Helvetica Neue"/>
                <a:sym typeface="Helvetica Neue"/>
              </a:rPr>
              <a:t>dolore</a:t>
            </a:r>
            <a:r>
              <a:rPr lang="en-US" sz="2400" b="0" i="0" u="none" strike="noStrike" cap="none" dirty="0">
                <a:solidFill>
                  <a:srgbClr val="A9A9A9"/>
                </a:solidFill>
                <a:latin typeface="Helvetica Neue"/>
                <a:ea typeface="Helvetica Neue"/>
                <a:cs typeface="Helvetica Neue"/>
                <a:sym typeface="Helvetica Neue"/>
              </a:rPr>
              <a:t> magna </a:t>
            </a:r>
            <a:r>
              <a:rPr lang="en-US" sz="2400" b="0" i="0" u="none" strike="noStrike" cap="none" dirty="0" err="1">
                <a:solidFill>
                  <a:srgbClr val="A9A9A9"/>
                </a:solidFill>
                <a:latin typeface="Helvetica Neue"/>
                <a:ea typeface="Helvetica Neue"/>
                <a:cs typeface="Helvetica Neue"/>
                <a:sym typeface="Helvetica Neue"/>
              </a:rPr>
              <a:t>aliqua</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Ut</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enim</a:t>
            </a:r>
            <a:r>
              <a:rPr lang="en-US" sz="2400" b="0" i="0" u="none" strike="noStrike" cap="none" dirty="0">
                <a:solidFill>
                  <a:srgbClr val="A9A9A9"/>
                </a:solidFill>
                <a:latin typeface="Helvetica Neue"/>
                <a:ea typeface="Helvetica Neue"/>
                <a:cs typeface="Helvetica Neue"/>
                <a:sym typeface="Helvetica Neue"/>
              </a:rPr>
              <a:t> ad minim </a:t>
            </a:r>
            <a:r>
              <a:rPr lang="en-US" sz="2400" b="0" i="0" u="none" strike="noStrike" cap="none" dirty="0" err="1">
                <a:solidFill>
                  <a:srgbClr val="A9A9A9"/>
                </a:solidFill>
                <a:latin typeface="Helvetica Neue"/>
                <a:ea typeface="Helvetica Neue"/>
                <a:cs typeface="Helvetica Neue"/>
                <a:sym typeface="Helvetica Neue"/>
              </a:rPr>
              <a:t>veniam</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quis</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nostrud</a:t>
            </a:r>
            <a:r>
              <a:rPr lang="en-US" sz="2400" b="0" i="0" u="none" strike="noStrike" cap="none" dirty="0">
                <a:solidFill>
                  <a:srgbClr val="A9A9A9"/>
                </a:solidFill>
                <a:latin typeface="Helvetica Neue"/>
                <a:ea typeface="Helvetica Neue"/>
                <a:cs typeface="Helvetica Neue"/>
                <a:sym typeface="Helvetica Neue"/>
              </a:rPr>
              <a:t> exercitation </a:t>
            </a:r>
            <a:r>
              <a:rPr lang="en-US" sz="2400" b="0" i="0" u="none" strike="noStrike" cap="none" dirty="0" err="1">
                <a:solidFill>
                  <a:srgbClr val="A9A9A9"/>
                </a:solidFill>
                <a:latin typeface="Helvetica Neue"/>
                <a:ea typeface="Helvetica Neue"/>
                <a:cs typeface="Helvetica Neue"/>
                <a:sym typeface="Helvetica Neue"/>
              </a:rPr>
              <a:t>ullamco</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laboris</a:t>
            </a:r>
            <a:r>
              <a:rPr lang="en-US" sz="2400" b="0" i="0" u="none" strike="noStrike" cap="none" dirty="0">
                <a:solidFill>
                  <a:srgbClr val="A9A9A9"/>
                </a:solidFill>
                <a:latin typeface="Helvetica Neue"/>
                <a:ea typeface="Helvetica Neue"/>
                <a:cs typeface="Helvetica Neue"/>
                <a:sym typeface="Helvetica Neue"/>
              </a:rPr>
              <a:t> nisi </a:t>
            </a:r>
            <a:r>
              <a:rPr lang="en-US" sz="2400" b="0" i="0" u="none" strike="noStrike" cap="none" dirty="0" err="1">
                <a:solidFill>
                  <a:srgbClr val="A9A9A9"/>
                </a:solidFill>
                <a:latin typeface="Helvetica Neue"/>
                <a:ea typeface="Helvetica Neue"/>
                <a:cs typeface="Helvetica Neue"/>
                <a:sym typeface="Helvetica Neue"/>
              </a:rPr>
              <a:t>ut</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aliquip</a:t>
            </a:r>
            <a:r>
              <a:rPr lang="en-US" sz="2400" b="0" i="0" u="none" strike="noStrike" cap="none" dirty="0">
                <a:solidFill>
                  <a:srgbClr val="A9A9A9"/>
                </a:solidFill>
                <a:latin typeface="Helvetica Neue"/>
                <a:ea typeface="Helvetica Neue"/>
                <a:cs typeface="Helvetica Neue"/>
                <a:sym typeface="Helvetica Neue"/>
              </a:rPr>
              <a:t> ex </a:t>
            </a:r>
            <a:r>
              <a:rPr lang="en-US" sz="2400" b="0" i="0" u="none" strike="noStrike" cap="none" dirty="0" err="1">
                <a:solidFill>
                  <a:srgbClr val="A9A9A9"/>
                </a:solidFill>
                <a:latin typeface="Helvetica Neue"/>
                <a:ea typeface="Helvetica Neue"/>
                <a:cs typeface="Helvetica Neue"/>
                <a:sym typeface="Helvetica Neue"/>
              </a:rPr>
              <a:t>ea</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commodo</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consequat</a:t>
            </a:r>
            <a:r>
              <a:rPr lang="en-US" sz="2400" b="0" i="0" u="none" strike="noStrike" cap="none" dirty="0">
                <a:solidFill>
                  <a:srgbClr val="A9A9A9"/>
                </a:solidFill>
                <a:latin typeface="Helvetica Neue"/>
                <a:ea typeface="Helvetica Neue"/>
                <a:cs typeface="Helvetica Neue"/>
                <a:sym typeface="Helvetica Neue"/>
              </a:rPr>
              <a:t>.</a:t>
            </a:r>
            <a:endParaRPr dirty="0"/>
          </a:p>
          <a:p>
            <a:pPr marL="0" marR="0" lvl="0" indent="0" algn="l" rtl="0">
              <a:lnSpc>
                <a:spcPct val="100000"/>
              </a:lnSpc>
              <a:spcBef>
                <a:spcPts val="0"/>
              </a:spcBef>
              <a:spcAft>
                <a:spcPts val="0"/>
              </a:spcAft>
              <a:buClr>
                <a:srgbClr val="A9A9A9"/>
              </a:buClr>
              <a:buSzPts val="2400"/>
              <a:buFont typeface="Helvetica Neue"/>
              <a:buNone/>
            </a:pPr>
            <a:endParaRPr sz="2400" b="0" i="0" u="none" strike="noStrike" cap="none" dirty="0">
              <a:solidFill>
                <a:srgbClr val="A9A9A9"/>
              </a:solidFill>
              <a:latin typeface="Helvetica Neue"/>
              <a:ea typeface="Helvetica Neue"/>
              <a:cs typeface="Helvetica Neue"/>
              <a:sym typeface="Helvetica Neue"/>
            </a:endParaRPr>
          </a:p>
        </p:txBody>
      </p:sp>
      <p:sp>
        <p:nvSpPr>
          <p:cNvPr id="118" name="Google Shape;118;p18"/>
          <p:cNvSpPr txBox="1"/>
          <p:nvPr/>
        </p:nvSpPr>
        <p:spPr>
          <a:xfrm>
            <a:off x="12451056" y="8557823"/>
            <a:ext cx="4757100" cy="3837600"/>
          </a:xfrm>
          <a:prstGeom prst="rect">
            <a:avLst/>
          </a:prstGeom>
          <a:noFill/>
          <a:ln>
            <a:noFill/>
          </a:ln>
        </p:spPr>
        <p:txBody>
          <a:bodyPr spcFirstLastPara="1" wrap="square" lIns="71425" tIns="71425" rIns="71425" bIns="71425" anchor="ctr" anchorCtr="0">
            <a:noAutofit/>
          </a:bodyPr>
          <a:lstStyle/>
          <a:p>
            <a:pPr marL="0" lvl="0" indent="0" algn="l" rtl="0">
              <a:spcBef>
                <a:spcPts val="0"/>
              </a:spcBef>
              <a:spcAft>
                <a:spcPts val="0"/>
              </a:spcAft>
              <a:buClr>
                <a:schemeClr val="lt2"/>
              </a:buClr>
              <a:buSzPts val="2400"/>
              <a:buFont typeface="Helvetica Neue"/>
              <a:buNone/>
            </a:pPr>
            <a:r>
              <a:rPr lang="en-US" sz="2400" dirty="0" err="1">
                <a:solidFill>
                  <a:schemeClr val="lt2"/>
                </a:solidFill>
                <a:latin typeface="Helvetica Neue"/>
                <a:ea typeface="Helvetica Neue"/>
                <a:cs typeface="Helvetica Neue"/>
                <a:sym typeface="Helvetica Neue"/>
              </a:rPr>
              <a:t>Descripción</a:t>
            </a:r>
            <a:r>
              <a:rPr lang="en-US" sz="2400" dirty="0">
                <a:solidFill>
                  <a:schemeClr val="lt2"/>
                </a:solidFill>
                <a:latin typeface="Helvetica Neue"/>
                <a:ea typeface="Helvetica Neue"/>
                <a:cs typeface="Helvetica Neue"/>
                <a:sym typeface="Helvetica Neue"/>
              </a:rPr>
              <a:t> </a:t>
            </a:r>
            <a:r>
              <a:rPr lang="en-US" sz="2400" dirty="0" err="1">
                <a:solidFill>
                  <a:schemeClr val="lt2"/>
                </a:solidFill>
                <a:latin typeface="Helvetica Neue"/>
                <a:ea typeface="Helvetica Neue"/>
                <a:cs typeface="Helvetica Neue"/>
                <a:sym typeface="Helvetica Neue"/>
              </a:rPr>
              <a:t>aquí</a:t>
            </a:r>
            <a:r>
              <a:rPr lang="en-US" sz="2400" dirty="0">
                <a:solidFill>
                  <a:schemeClr val="lt2"/>
                </a:solidFill>
                <a:latin typeface="Helvetica Neue"/>
                <a:ea typeface="Helvetica Neue"/>
                <a:cs typeface="Helvetica Neue"/>
                <a:sym typeface="Helvetica Neue"/>
              </a:rPr>
              <a:t>. </a:t>
            </a:r>
            <a:endParaRPr sz="2400" dirty="0">
              <a:solidFill>
                <a:schemeClr val="lt2"/>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A9A9A9"/>
              </a:buClr>
              <a:buSzPts val="2400"/>
              <a:buFont typeface="Helvetica Neue"/>
              <a:buNone/>
            </a:pPr>
            <a:r>
              <a:rPr lang="en-US" sz="2400" b="0" i="0" u="none" strike="noStrike" cap="none" dirty="0">
                <a:solidFill>
                  <a:srgbClr val="A9A9A9"/>
                </a:solidFill>
                <a:latin typeface="Helvetica Neue"/>
                <a:ea typeface="Helvetica Neue"/>
                <a:cs typeface="Helvetica Neue"/>
                <a:sym typeface="Helvetica Neue"/>
              </a:rPr>
              <a:t>Lorem ipsum dolor sit </a:t>
            </a:r>
            <a:r>
              <a:rPr lang="en-US" sz="2400" b="0" i="0" u="none" strike="noStrike" cap="none" dirty="0" err="1">
                <a:solidFill>
                  <a:srgbClr val="A9A9A9"/>
                </a:solidFill>
                <a:latin typeface="Helvetica Neue"/>
                <a:ea typeface="Helvetica Neue"/>
                <a:cs typeface="Helvetica Neue"/>
                <a:sym typeface="Helvetica Neue"/>
              </a:rPr>
              <a:t>amet</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consectetur</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adipiscing</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elit</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sed</a:t>
            </a:r>
            <a:r>
              <a:rPr lang="en-US" sz="2400" b="0" i="0" u="none" strike="noStrike" cap="none" dirty="0">
                <a:solidFill>
                  <a:srgbClr val="A9A9A9"/>
                </a:solidFill>
                <a:latin typeface="Helvetica Neue"/>
                <a:ea typeface="Helvetica Neue"/>
                <a:cs typeface="Helvetica Neue"/>
                <a:sym typeface="Helvetica Neue"/>
              </a:rPr>
              <a:t> do </a:t>
            </a:r>
            <a:r>
              <a:rPr lang="en-US" sz="2400" b="0" i="0" u="none" strike="noStrike" cap="none" dirty="0" err="1">
                <a:solidFill>
                  <a:srgbClr val="A9A9A9"/>
                </a:solidFill>
                <a:latin typeface="Helvetica Neue"/>
                <a:ea typeface="Helvetica Neue"/>
                <a:cs typeface="Helvetica Neue"/>
                <a:sym typeface="Helvetica Neue"/>
              </a:rPr>
              <a:t>eiusmod</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tempor</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incididunt</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ut</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labore</a:t>
            </a:r>
            <a:r>
              <a:rPr lang="en-US" sz="2400" b="0" i="0" u="none" strike="noStrike" cap="none" dirty="0">
                <a:solidFill>
                  <a:srgbClr val="A9A9A9"/>
                </a:solidFill>
                <a:latin typeface="Helvetica Neue"/>
                <a:ea typeface="Helvetica Neue"/>
                <a:cs typeface="Helvetica Neue"/>
                <a:sym typeface="Helvetica Neue"/>
              </a:rPr>
              <a:t> et </a:t>
            </a:r>
            <a:r>
              <a:rPr lang="en-US" sz="2400" b="0" i="0" u="none" strike="noStrike" cap="none" dirty="0" err="1">
                <a:solidFill>
                  <a:srgbClr val="A9A9A9"/>
                </a:solidFill>
                <a:latin typeface="Helvetica Neue"/>
                <a:ea typeface="Helvetica Neue"/>
                <a:cs typeface="Helvetica Neue"/>
                <a:sym typeface="Helvetica Neue"/>
              </a:rPr>
              <a:t>dolore</a:t>
            </a:r>
            <a:r>
              <a:rPr lang="en-US" sz="2400" b="0" i="0" u="none" strike="noStrike" cap="none" dirty="0">
                <a:solidFill>
                  <a:srgbClr val="A9A9A9"/>
                </a:solidFill>
                <a:latin typeface="Helvetica Neue"/>
                <a:ea typeface="Helvetica Neue"/>
                <a:cs typeface="Helvetica Neue"/>
                <a:sym typeface="Helvetica Neue"/>
              </a:rPr>
              <a:t> magna </a:t>
            </a:r>
            <a:r>
              <a:rPr lang="en-US" sz="2400" b="0" i="0" u="none" strike="noStrike" cap="none" dirty="0" err="1">
                <a:solidFill>
                  <a:srgbClr val="A9A9A9"/>
                </a:solidFill>
                <a:latin typeface="Helvetica Neue"/>
                <a:ea typeface="Helvetica Neue"/>
                <a:cs typeface="Helvetica Neue"/>
                <a:sym typeface="Helvetica Neue"/>
              </a:rPr>
              <a:t>aliqua</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Ut</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enim</a:t>
            </a:r>
            <a:r>
              <a:rPr lang="en-US" sz="2400" b="0" i="0" u="none" strike="noStrike" cap="none" dirty="0">
                <a:solidFill>
                  <a:srgbClr val="A9A9A9"/>
                </a:solidFill>
                <a:latin typeface="Helvetica Neue"/>
                <a:ea typeface="Helvetica Neue"/>
                <a:cs typeface="Helvetica Neue"/>
                <a:sym typeface="Helvetica Neue"/>
              </a:rPr>
              <a:t> ad minim </a:t>
            </a:r>
            <a:r>
              <a:rPr lang="en-US" sz="2400" b="0" i="0" u="none" strike="noStrike" cap="none" dirty="0" err="1">
                <a:solidFill>
                  <a:srgbClr val="A9A9A9"/>
                </a:solidFill>
                <a:latin typeface="Helvetica Neue"/>
                <a:ea typeface="Helvetica Neue"/>
                <a:cs typeface="Helvetica Neue"/>
                <a:sym typeface="Helvetica Neue"/>
              </a:rPr>
              <a:t>veniam</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quis</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nostrud</a:t>
            </a:r>
            <a:r>
              <a:rPr lang="en-US" sz="2400" b="0" i="0" u="none" strike="noStrike" cap="none" dirty="0">
                <a:solidFill>
                  <a:srgbClr val="A9A9A9"/>
                </a:solidFill>
                <a:latin typeface="Helvetica Neue"/>
                <a:ea typeface="Helvetica Neue"/>
                <a:cs typeface="Helvetica Neue"/>
                <a:sym typeface="Helvetica Neue"/>
              </a:rPr>
              <a:t> exercitation </a:t>
            </a:r>
            <a:r>
              <a:rPr lang="en-US" sz="2400" b="0" i="0" u="none" strike="noStrike" cap="none" dirty="0" err="1">
                <a:solidFill>
                  <a:srgbClr val="A9A9A9"/>
                </a:solidFill>
                <a:latin typeface="Helvetica Neue"/>
                <a:ea typeface="Helvetica Neue"/>
                <a:cs typeface="Helvetica Neue"/>
                <a:sym typeface="Helvetica Neue"/>
              </a:rPr>
              <a:t>ullamco</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laboris</a:t>
            </a:r>
            <a:r>
              <a:rPr lang="en-US" sz="2400" b="0" i="0" u="none" strike="noStrike" cap="none" dirty="0">
                <a:solidFill>
                  <a:srgbClr val="A9A9A9"/>
                </a:solidFill>
                <a:latin typeface="Helvetica Neue"/>
                <a:ea typeface="Helvetica Neue"/>
                <a:cs typeface="Helvetica Neue"/>
                <a:sym typeface="Helvetica Neue"/>
              </a:rPr>
              <a:t> nisi </a:t>
            </a:r>
            <a:r>
              <a:rPr lang="en-US" sz="2400" b="0" i="0" u="none" strike="noStrike" cap="none" dirty="0" err="1">
                <a:solidFill>
                  <a:srgbClr val="A9A9A9"/>
                </a:solidFill>
                <a:latin typeface="Helvetica Neue"/>
                <a:ea typeface="Helvetica Neue"/>
                <a:cs typeface="Helvetica Neue"/>
                <a:sym typeface="Helvetica Neue"/>
              </a:rPr>
              <a:t>ut</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aliquip</a:t>
            </a:r>
            <a:r>
              <a:rPr lang="en-US" sz="2400" b="0" i="0" u="none" strike="noStrike" cap="none" dirty="0">
                <a:solidFill>
                  <a:srgbClr val="A9A9A9"/>
                </a:solidFill>
                <a:latin typeface="Helvetica Neue"/>
                <a:ea typeface="Helvetica Neue"/>
                <a:cs typeface="Helvetica Neue"/>
                <a:sym typeface="Helvetica Neue"/>
              </a:rPr>
              <a:t> ex </a:t>
            </a:r>
            <a:r>
              <a:rPr lang="en-US" sz="2400" b="0" i="0" u="none" strike="noStrike" cap="none" dirty="0" err="1">
                <a:solidFill>
                  <a:srgbClr val="A9A9A9"/>
                </a:solidFill>
                <a:latin typeface="Helvetica Neue"/>
                <a:ea typeface="Helvetica Neue"/>
                <a:cs typeface="Helvetica Neue"/>
                <a:sym typeface="Helvetica Neue"/>
              </a:rPr>
              <a:t>ea</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commodo</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consequat</a:t>
            </a:r>
            <a:r>
              <a:rPr lang="en-US" sz="2400" b="0" i="0" u="none" strike="noStrike" cap="none" dirty="0">
                <a:solidFill>
                  <a:srgbClr val="A9A9A9"/>
                </a:solidFill>
                <a:latin typeface="Helvetica Neue"/>
                <a:ea typeface="Helvetica Neue"/>
                <a:cs typeface="Helvetica Neue"/>
                <a:sym typeface="Helvetica Neue"/>
              </a:rPr>
              <a:t>.</a:t>
            </a:r>
            <a:endParaRPr dirty="0"/>
          </a:p>
          <a:p>
            <a:pPr marL="0" marR="0" lvl="0" indent="0" algn="l" rtl="0">
              <a:lnSpc>
                <a:spcPct val="100000"/>
              </a:lnSpc>
              <a:spcBef>
                <a:spcPts val="0"/>
              </a:spcBef>
              <a:spcAft>
                <a:spcPts val="0"/>
              </a:spcAft>
              <a:buClr>
                <a:srgbClr val="A9A9A9"/>
              </a:buClr>
              <a:buSzPts val="2400"/>
              <a:buFont typeface="Helvetica Neue"/>
              <a:buNone/>
            </a:pPr>
            <a:endParaRPr sz="2400" b="0" i="0" u="none" strike="noStrike" cap="none" dirty="0">
              <a:solidFill>
                <a:srgbClr val="A9A9A9"/>
              </a:solidFill>
              <a:latin typeface="Helvetica Neue"/>
              <a:ea typeface="Helvetica Neue"/>
              <a:cs typeface="Helvetica Neue"/>
              <a:sym typeface="Helvetica Neue"/>
            </a:endParaRPr>
          </a:p>
        </p:txBody>
      </p:sp>
      <p:sp>
        <p:nvSpPr>
          <p:cNvPr id="119" name="Google Shape;119;p18"/>
          <p:cNvSpPr txBox="1"/>
          <p:nvPr/>
        </p:nvSpPr>
        <p:spPr>
          <a:xfrm>
            <a:off x="18147877" y="8557826"/>
            <a:ext cx="4757100" cy="3837600"/>
          </a:xfrm>
          <a:prstGeom prst="rect">
            <a:avLst/>
          </a:prstGeom>
          <a:noFill/>
          <a:ln>
            <a:noFill/>
          </a:ln>
        </p:spPr>
        <p:txBody>
          <a:bodyPr spcFirstLastPara="1" wrap="square" lIns="71425" tIns="71425" rIns="71425" bIns="71425" anchor="ctr" anchorCtr="0">
            <a:noAutofit/>
          </a:bodyPr>
          <a:lstStyle/>
          <a:p>
            <a:pPr marL="0" lvl="0" indent="0" algn="l" rtl="0">
              <a:spcBef>
                <a:spcPts val="0"/>
              </a:spcBef>
              <a:spcAft>
                <a:spcPts val="0"/>
              </a:spcAft>
              <a:buClr>
                <a:schemeClr val="lt2"/>
              </a:buClr>
              <a:buSzPts val="2400"/>
              <a:buFont typeface="Helvetica Neue"/>
              <a:buNone/>
            </a:pPr>
            <a:r>
              <a:rPr lang="en-US" sz="2400" dirty="0" err="1">
                <a:solidFill>
                  <a:schemeClr val="lt2"/>
                </a:solidFill>
                <a:latin typeface="Helvetica Neue"/>
                <a:ea typeface="Helvetica Neue"/>
                <a:cs typeface="Helvetica Neue"/>
                <a:sym typeface="Helvetica Neue"/>
              </a:rPr>
              <a:t>Descripción</a:t>
            </a:r>
            <a:r>
              <a:rPr lang="en-US" sz="2400" dirty="0">
                <a:solidFill>
                  <a:schemeClr val="lt2"/>
                </a:solidFill>
                <a:latin typeface="Helvetica Neue"/>
                <a:ea typeface="Helvetica Neue"/>
                <a:cs typeface="Helvetica Neue"/>
                <a:sym typeface="Helvetica Neue"/>
              </a:rPr>
              <a:t> </a:t>
            </a:r>
            <a:r>
              <a:rPr lang="en-US" sz="2400" dirty="0" err="1">
                <a:solidFill>
                  <a:schemeClr val="lt2"/>
                </a:solidFill>
                <a:latin typeface="Helvetica Neue"/>
                <a:ea typeface="Helvetica Neue"/>
                <a:cs typeface="Helvetica Neue"/>
                <a:sym typeface="Helvetica Neue"/>
              </a:rPr>
              <a:t>aquí</a:t>
            </a:r>
            <a:r>
              <a:rPr lang="en-US" sz="2400" dirty="0">
                <a:solidFill>
                  <a:schemeClr val="lt2"/>
                </a:solidFill>
                <a:latin typeface="Helvetica Neue"/>
                <a:ea typeface="Helvetica Neue"/>
                <a:cs typeface="Helvetica Neue"/>
                <a:sym typeface="Helvetica Neue"/>
              </a:rPr>
              <a:t>. </a:t>
            </a:r>
            <a:endParaRPr sz="2400" dirty="0">
              <a:solidFill>
                <a:schemeClr val="lt2"/>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A9A9A9"/>
              </a:buClr>
              <a:buSzPts val="2400"/>
              <a:buFont typeface="Helvetica Neue"/>
              <a:buNone/>
            </a:pPr>
            <a:r>
              <a:rPr lang="en-US" sz="2400" b="0" i="0" u="none" strike="noStrike" cap="none" dirty="0">
                <a:solidFill>
                  <a:srgbClr val="A9A9A9"/>
                </a:solidFill>
                <a:latin typeface="Helvetica Neue"/>
                <a:ea typeface="Helvetica Neue"/>
                <a:cs typeface="Helvetica Neue"/>
                <a:sym typeface="Helvetica Neue"/>
              </a:rPr>
              <a:t>Lorem ipsum dolor sit </a:t>
            </a:r>
            <a:r>
              <a:rPr lang="en-US" sz="2400" b="0" i="0" u="none" strike="noStrike" cap="none" dirty="0" err="1">
                <a:solidFill>
                  <a:srgbClr val="A9A9A9"/>
                </a:solidFill>
                <a:latin typeface="Helvetica Neue"/>
                <a:ea typeface="Helvetica Neue"/>
                <a:cs typeface="Helvetica Neue"/>
                <a:sym typeface="Helvetica Neue"/>
              </a:rPr>
              <a:t>amet</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consectetur</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adipiscing</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elit</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sed</a:t>
            </a:r>
            <a:r>
              <a:rPr lang="en-US" sz="2400" b="0" i="0" u="none" strike="noStrike" cap="none" dirty="0">
                <a:solidFill>
                  <a:srgbClr val="A9A9A9"/>
                </a:solidFill>
                <a:latin typeface="Helvetica Neue"/>
                <a:ea typeface="Helvetica Neue"/>
                <a:cs typeface="Helvetica Neue"/>
                <a:sym typeface="Helvetica Neue"/>
              </a:rPr>
              <a:t> do </a:t>
            </a:r>
            <a:r>
              <a:rPr lang="en-US" sz="2400" b="0" i="0" u="none" strike="noStrike" cap="none" dirty="0" err="1">
                <a:solidFill>
                  <a:srgbClr val="A9A9A9"/>
                </a:solidFill>
                <a:latin typeface="Helvetica Neue"/>
                <a:ea typeface="Helvetica Neue"/>
                <a:cs typeface="Helvetica Neue"/>
                <a:sym typeface="Helvetica Neue"/>
              </a:rPr>
              <a:t>eiusmod</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tempor</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incididunt</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ut</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labore</a:t>
            </a:r>
            <a:r>
              <a:rPr lang="en-US" sz="2400" b="0" i="0" u="none" strike="noStrike" cap="none" dirty="0">
                <a:solidFill>
                  <a:srgbClr val="A9A9A9"/>
                </a:solidFill>
                <a:latin typeface="Helvetica Neue"/>
                <a:ea typeface="Helvetica Neue"/>
                <a:cs typeface="Helvetica Neue"/>
                <a:sym typeface="Helvetica Neue"/>
              </a:rPr>
              <a:t> et </a:t>
            </a:r>
            <a:r>
              <a:rPr lang="en-US" sz="2400" b="0" i="0" u="none" strike="noStrike" cap="none" dirty="0" err="1">
                <a:solidFill>
                  <a:srgbClr val="A9A9A9"/>
                </a:solidFill>
                <a:latin typeface="Helvetica Neue"/>
                <a:ea typeface="Helvetica Neue"/>
                <a:cs typeface="Helvetica Neue"/>
                <a:sym typeface="Helvetica Neue"/>
              </a:rPr>
              <a:t>dolore</a:t>
            </a:r>
            <a:r>
              <a:rPr lang="en-US" sz="2400" b="0" i="0" u="none" strike="noStrike" cap="none" dirty="0">
                <a:solidFill>
                  <a:srgbClr val="A9A9A9"/>
                </a:solidFill>
                <a:latin typeface="Helvetica Neue"/>
                <a:ea typeface="Helvetica Neue"/>
                <a:cs typeface="Helvetica Neue"/>
                <a:sym typeface="Helvetica Neue"/>
              </a:rPr>
              <a:t> magna </a:t>
            </a:r>
            <a:r>
              <a:rPr lang="en-US" sz="2400" b="0" i="0" u="none" strike="noStrike" cap="none" dirty="0" err="1">
                <a:solidFill>
                  <a:srgbClr val="A9A9A9"/>
                </a:solidFill>
                <a:latin typeface="Helvetica Neue"/>
                <a:ea typeface="Helvetica Neue"/>
                <a:cs typeface="Helvetica Neue"/>
                <a:sym typeface="Helvetica Neue"/>
              </a:rPr>
              <a:t>aliqua</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Ut</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enim</a:t>
            </a:r>
            <a:r>
              <a:rPr lang="en-US" sz="2400" b="0" i="0" u="none" strike="noStrike" cap="none" dirty="0">
                <a:solidFill>
                  <a:srgbClr val="A9A9A9"/>
                </a:solidFill>
                <a:latin typeface="Helvetica Neue"/>
                <a:ea typeface="Helvetica Neue"/>
                <a:cs typeface="Helvetica Neue"/>
                <a:sym typeface="Helvetica Neue"/>
              </a:rPr>
              <a:t> ad minim </a:t>
            </a:r>
            <a:r>
              <a:rPr lang="en-US" sz="2400" b="0" i="0" u="none" strike="noStrike" cap="none" dirty="0" err="1">
                <a:solidFill>
                  <a:srgbClr val="A9A9A9"/>
                </a:solidFill>
                <a:latin typeface="Helvetica Neue"/>
                <a:ea typeface="Helvetica Neue"/>
                <a:cs typeface="Helvetica Neue"/>
                <a:sym typeface="Helvetica Neue"/>
              </a:rPr>
              <a:t>veniam</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quis</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nostrud</a:t>
            </a:r>
            <a:r>
              <a:rPr lang="en-US" sz="2400" b="0" i="0" u="none" strike="noStrike" cap="none" dirty="0">
                <a:solidFill>
                  <a:srgbClr val="A9A9A9"/>
                </a:solidFill>
                <a:latin typeface="Helvetica Neue"/>
                <a:ea typeface="Helvetica Neue"/>
                <a:cs typeface="Helvetica Neue"/>
                <a:sym typeface="Helvetica Neue"/>
              </a:rPr>
              <a:t> exercitation </a:t>
            </a:r>
            <a:r>
              <a:rPr lang="en-US" sz="2400" b="0" i="0" u="none" strike="noStrike" cap="none" dirty="0" err="1">
                <a:solidFill>
                  <a:srgbClr val="A9A9A9"/>
                </a:solidFill>
                <a:latin typeface="Helvetica Neue"/>
                <a:ea typeface="Helvetica Neue"/>
                <a:cs typeface="Helvetica Neue"/>
                <a:sym typeface="Helvetica Neue"/>
              </a:rPr>
              <a:t>ullamco</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laboris</a:t>
            </a:r>
            <a:r>
              <a:rPr lang="en-US" sz="2400" b="0" i="0" u="none" strike="noStrike" cap="none" dirty="0">
                <a:solidFill>
                  <a:srgbClr val="A9A9A9"/>
                </a:solidFill>
                <a:latin typeface="Helvetica Neue"/>
                <a:ea typeface="Helvetica Neue"/>
                <a:cs typeface="Helvetica Neue"/>
                <a:sym typeface="Helvetica Neue"/>
              </a:rPr>
              <a:t> nisi </a:t>
            </a:r>
            <a:r>
              <a:rPr lang="en-US" sz="2400" b="0" i="0" u="none" strike="noStrike" cap="none" dirty="0" err="1">
                <a:solidFill>
                  <a:srgbClr val="A9A9A9"/>
                </a:solidFill>
                <a:latin typeface="Helvetica Neue"/>
                <a:ea typeface="Helvetica Neue"/>
                <a:cs typeface="Helvetica Neue"/>
                <a:sym typeface="Helvetica Neue"/>
              </a:rPr>
              <a:t>ut</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aliquip</a:t>
            </a:r>
            <a:r>
              <a:rPr lang="en-US" sz="2400" b="0" i="0" u="none" strike="noStrike" cap="none" dirty="0">
                <a:solidFill>
                  <a:srgbClr val="A9A9A9"/>
                </a:solidFill>
                <a:latin typeface="Helvetica Neue"/>
                <a:ea typeface="Helvetica Neue"/>
                <a:cs typeface="Helvetica Neue"/>
                <a:sym typeface="Helvetica Neue"/>
              </a:rPr>
              <a:t> ex </a:t>
            </a:r>
            <a:r>
              <a:rPr lang="en-US" sz="2400" b="0" i="0" u="none" strike="noStrike" cap="none" dirty="0" err="1">
                <a:solidFill>
                  <a:srgbClr val="A9A9A9"/>
                </a:solidFill>
                <a:latin typeface="Helvetica Neue"/>
                <a:ea typeface="Helvetica Neue"/>
                <a:cs typeface="Helvetica Neue"/>
                <a:sym typeface="Helvetica Neue"/>
              </a:rPr>
              <a:t>ea</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commodo</a:t>
            </a:r>
            <a:r>
              <a:rPr lang="en-US" sz="2400" b="0" i="0" u="none" strike="noStrike" cap="none" dirty="0">
                <a:solidFill>
                  <a:srgbClr val="A9A9A9"/>
                </a:solidFill>
                <a:latin typeface="Helvetica Neue"/>
                <a:ea typeface="Helvetica Neue"/>
                <a:cs typeface="Helvetica Neue"/>
                <a:sym typeface="Helvetica Neue"/>
              </a:rPr>
              <a:t> </a:t>
            </a:r>
            <a:r>
              <a:rPr lang="en-US" sz="2400" b="0" i="0" u="none" strike="noStrike" cap="none" dirty="0" err="1">
                <a:solidFill>
                  <a:srgbClr val="A9A9A9"/>
                </a:solidFill>
                <a:latin typeface="Helvetica Neue"/>
                <a:ea typeface="Helvetica Neue"/>
                <a:cs typeface="Helvetica Neue"/>
                <a:sym typeface="Helvetica Neue"/>
              </a:rPr>
              <a:t>consequat</a:t>
            </a:r>
            <a:r>
              <a:rPr lang="en-US" sz="2400" b="0" i="0" u="none" strike="noStrike" cap="none" dirty="0">
                <a:solidFill>
                  <a:srgbClr val="A9A9A9"/>
                </a:solidFill>
                <a:latin typeface="Helvetica Neue"/>
                <a:ea typeface="Helvetica Neue"/>
                <a:cs typeface="Helvetica Neue"/>
                <a:sym typeface="Helvetica Neue"/>
              </a:rPr>
              <a:t>.</a:t>
            </a:r>
            <a:endParaRPr dirty="0"/>
          </a:p>
          <a:p>
            <a:pPr marL="0" marR="0" lvl="0" indent="0" algn="l" rtl="0">
              <a:lnSpc>
                <a:spcPct val="100000"/>
              </a:lnSpc>
              <a:spcBef>
                <a:spcPts val="0"/>
              </a:spcBef>
              <a:spcAft>
                <a:spcPts val="0"/>
              </a:spcAft>
              <a:buClr>
                <a:srgbClr val="A9A9A9"/>
              </a:buClr>
              <a:buSzPts val="2400"/>
              <a:buFont typeface="Helvetica Neue"/>
              <a:buNone/>
            </a:pPr>
            <a:endParaRPr sz="2400" b="0" i="0" u="none" strike="noStrike" cap="none" dirty="0">
              <a:solidFill>
                <a:srgbClr val="A9A9A9"/>
              </a:solidFill>
              <a:latin typeface="Helvetica Neue"/>
              <a:ea typeface="Helvetica Neue"/>
              <a:cs typeface="Helvetica Neue"/>
              <a:sym typeface="Helvetica Neue"/>
            </a:endParaRPr>
          </a:p>
        </p:txBody>
      </p:sp>
      <p:sp>
        <p:nvSpPr>
          <p:cNvPr id="120" name="Google Shape;120;p18"/>
          <p:cNvSpPr txBox="1"/>
          <p:nvPr/>
        </p:nvSpPr>
        <p:spPr>
          <a:xfrm>
            <a:off x="18139131" y="7847313"/>
            <a:ext cx="4338900" cy="5022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A9A9A9"/>
              </a:buClr>
              <a:buSzPts val="2400"/>
              <a:buFont typeface="Helvetica Neue"/>
              <a:buNone/>
            </a:pPr>
            <a:r>
              <a:rPr lang="en-US" sz="2400" b="1" i="0" u="none" strike="noStrike" cap="none">
                <a:solidFill>
                  <a:srgbClr val="A9A9A9"/>
                </a:solidFill>
                <a:latin typeface="Helvetica Neue"/>
                <a:ea typeface="Helvetica Neue"/>
                <a:cs typeface="Helvetica Neue"/>
                <a:sym typeface="Helvetica Neue"/>
              </a:rPr>
              <a:t>Episod</a:t>
            </a:r>
            <a:r>
              <a:rPr lang="en-US" sz="2400" b="1">
                <a:solidFill>
                  <a:srgbClr val="A9A9A9"/>
                </a:solidFill>
                <a:latin typeface="Helvetica Neue"/>
                <a:ea typeface="Helvetica Neue"/>
                <a:cs typeface="Helvetica Neue"/>
                <a:sym typeface="Helvetica Neue"/>
              </a:rPr>
              <a:t>io Título</a:t>
            </a:r>
            <a:endParaRPr/>
          </a:p>
        </p:txBody>
      </p:sp>
      <p:sp>
        <p:nvSpPr>
          <p:cNvPr id="121" name="Google Shape;121;p18"/>
          <p:cNvSpPr txBox="1"/>
          <p:nvPr/>
        </p:nvSpPr>
        <p:spPr>
          <a:xfrm>
            <a:off x="12420556" y="7847313"/>
            <a:ext cx="4338900" cy="5022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A9A9A9"/>
              </a:buClr>
              <a:buSzPts val="2400"/>
              <a:buFont typeface="Helvetica Neue"/>
              <a:buNone/>
            </a:pPr>
            <a:r>
              <a:rPr lang="en-US" sz="2400" b="1" i="0" u="none" strike="noStrike" cap="none">
                <a:solidFill>
                  <a:srgbClr val="A9A9A9"/>
                </a:solidFill>
                <a:latin typeface="Helvetica Neue"/>
                <a:ea typeface="Helvetica Neue"/>
                <a:cs typeface="Helvetica Neue"/>
                <a:sym typeface="Helvetica Neue"/>
              </a:rPr>
              <a:t>Episod</a:t>
            </a:r>
            <a:r>
              <a:rPr lang="en-US" sz="2400" b="1">
                <a:solidFill>
                  <a:srgbClr val="A9A9A9"/>
                </a:solidFill>
                <a:latin typeface="Helvetica Neue"/>
                <a:ea typeface="Helvetica Neue"/>
                <a:cs typeface="Helvetica Neue"/>
                <a:sym typeface="Helvetica Neue"/>
              </a:rPr>
              <a:t>io Título</a:t>
            </a:r>
            <a:endParaRPr/>
          </a:p>
        </p:txBody>
      </p:sp>
      <p:sp>
        <p:nvSpPr>
          <p:cNvPr id="122" name="Google Shape;122;p18"/>
          <p:cNvSpPr txBox="1"/>
          <p:nvPr/>
        </p:nvSpPr>
        <p:spPr>
          <a:xfrm>
            <a:off x="6701981" y="7847313"/>
            <a:ext cx="4338900" cy="5022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A9A9A9"/>
              </a:buClr>
              <a:buSzPts val="2400"/>
              <a:buFont typeface="Helvetica Neue"/>
              <a:buNone/>
            </a:pPr>
            <a:r>
              <a:rPr lang="en-US" sz="2400" b="1" i="0" u="none" strike="noStrike" cap="none">
                <a:solidFill>
                  <a:srgbClr val="A9A9A9"/>
                </a:solidFill>
                <a:latin typeface="Helvetica Neue"/>
                <a:ea typeface="Helvetica Neue"/>
                <a:cs typeface="Helvetica Neue"/>
                <a:sym typeface="Helvetica Neue"/>
              </a:rPr>
              <a:t>Episod</a:t>
            </a:r>
            <a:r>
              <a:rPr lang="en-US" sz="2400" b="1">
                <a:solidFill>
                  <a:srgbClr val="A9A9A9"/>
                </a:solidFill>
                <a:latin typeface="Helvetica Neue"/>
                <a:ea typeface="Helvetica Neue"/>
                <a:cs typeface="Helvetica Neue"/>
                <a:sym typeface="Helvetica Neue"/>
              </a:rPr>
              <a:t>io Título</a:t>
            </a:r>
            <a:endParaRPr/>
          </a:p>
        </p:txBody>
      </p:sp>
      <p:sp>
        <p:nvSpPr>
          <p:cNvPr id="123" name="Google Shape;123;p18"/>
          <p:cNvSpPr txBox="1"/>
          <p:nvPr/>
        </p:nvSpPr>
        <p:spPr>
          <a:xfrm>
            <a:off x="4890550" y="649950"/>
            <a:ext cx="7530000" cy="6141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FFFFFF"/>
              </a:buClr>
              <a:buSzPts val="3200"/>
              <a:buFont typeface="Helvetica Neue"/>
              <a:buNone/>
            </a:pPr>
            <a:r>
              <a:rPr lang="en-US" sz="2200" b="1">
                <a:solidFill>
                  <a:srgbClr val="FFFFFF"/>
                </a:solidFill>
                <a:latin typeface="Helvetica Neue"/>
                <a:ea typeface="Helvetica Neue"/>
                <a:cs typeface="Helvetica Neue"/>
                <a:sym typeface="Helvetica Neue"/>
              </a:rPr>
              <a:t>Inicio</a:t>
            </a:r>
            <a:r>
              <a:rPr lang="en-US" sz="2200" b="1" i="0" u="none" strike="noStrike" cap="none">
                <a:solidFill>
                  <a:srgbClr val="FFFFFF"/>
                </a:solidFill>
                <a:latin typeface="Helvetica Neue"/>
                <a:ea typeface="Helvetica Neue"/>
                <a:cs typeface="Helvetica Neue"/>
                <a:sym typeface="Helvetica Neue"/>
              </a:rPr>
              <a:t>    </a:t>
            </a:r>
            <a:r>
              <a:rPr lang="en-US" sz="2200" i="0" u="none" strike="noStrike" cap="none">
                <a:solidFill>
                  <a:srgbClr val="FFFFFF"/>
                </a:solidFill>
                <a:latin typeface="Helvetica Neue"/>
                <a:ea typeface="Helvetica Neue"/>
                <a:cs typeface="Helvetica Neue"/>
                <a:sym typeface="Helvetica Neue"/>
              </a:rPr>
              <a:t>Series TV    </a:t>
            </a:r>
            <a:r>
              <a:rPr lang="en-US" sz="2200">
                <a:solidFill>
                  <a:srgbClr val="FFFFFF"/>
                </a:solidFill>
                <a:latin typeface="Helvetica Neue"/>
                <a:ea typeface="Helvetica Neue"/>
                <a:cs typeface="Helvetica Neue"/>
                <a:sym typeface="Helvetica Neue"/>
              </a:rPr>
              <a:t>Películas</a:t>
            </a:r>
            <a:r>
              <a:rPr lang="en-US" sz="2200" i="0" u="none" strike="noStrike" cap="none">
                <a:solidFill>
                  <a:srgbClr val="FFFFFF"/>
                </a:solidFill>
                <a:latin typeface="Helvetica Neue"/>
                <a:ea typeface="Helvetica Neue"/>
                <a:cs typeface="Helvetica Neue"/>
                <a:sym typeface="Helvetica Neue"/>
              </a:rPr>
              <a:t>    </a:t>
            </a:r>
            <a:r>
              <a:rPr lang="en-US" sz="2200">
                <a:solidFill>
                  <a:srgbClr val="FFFFFF"/>
                </a:solidFill>
                <a:latin typeface="Helvetica Neue"/>
                <a:ea typeface="Helvetica Neue"/>
                <a:cs typeface="Helvetica Neue"/>
                <a:sym typeface="Helvetica Neue"/>
              </a:rPr>
              <a:t>Más reciente</a:t>
            </a:r>
            <a:r>
              <a:rPr lang="en-US" sz="2200" i="0" u="none" strike="noStrike" cap="none">
                <a:solidFill>
                  <a:srgbClr val="FFFFFF"/>
                </a:solidFill>
                <a:latin typeface="Helvetica Neue"/>
                <a:ea typeface="Helvetica Neue"/>
                <a:cs typeface="Helvetica Neue"/>
                <a:sym typeface="Helvetica Neue"/>
              </a:rPr>
              <a:t>    </a:t>
            </a:r>
            <a:r>
              <a:rPr lang="en-US" sz="2200">
                <a:solidFill>
                  <a:srgbClr val="FFFFFF"/>
                </a:solidFill>
                <a:latin typeface="Helvetica Neue"/>
                <a:ea typeface="Helvetica Neue"/>
                <a:cs typeface="Helvetica Neue"/>
                <a:sym typeface="Helvetica Neue"/>
              </a:rPr>
              <a:t>Mi lista</a:t>
            </a:r>
            <a:endParaRPr sz="2200"/>
          </a:p>
        </p:txBody>
      </p:sp>
      <p:sp>
        <p:nvSpPr>
          <p:cNvPr id="124" name="Google Shape;124;p18"/>
          <p:cNvSpPr/>
          <p:nvPr/>
        </p:nvSpPr>
        <p:spPr>
          <a:xfrm>
            <a:off x="20185474" y="755461"/>
            <a:ext cx="343944" cy="403109"/>
          </a:xfrm>
          <a:custGeom>
            <a:avLst/>
            <a:gdLst/>
            <a:ahLst/>
            <a:cxnLst/>
            <a:rect l="l" t="t" r="r" b="b"/>
            <a:pathLst>
              <a:path w="20400" h="21502"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1" i="0" u="none" strike="noStrike" cap="none">
              <a:solidFill>
                <a:srgbClr val="FFFFFF"/>
              </a:solidFill>
              <a:latin typeface="Helvetica Neue"/>
              <a:ea typeface="Helvetica Neue"/>
              <a:cs typeface="Helvetica Neue"/>
              <a:sym typeface="Helvetica Neue"/>
            </a:endParaRPr>
          </a:p>
        </p:txBody>
      </p:sp>
      <p:sp>
        <p:nvSpPr>
          <p:cNvPr id="125" name="Google Shape;125;p18"/>
          <p:cNvSpPr/>
          <p:nvPr/>
        </p:nvSpPr>
        <p:spPr>
          <a:xfrm rot="-2700000">
            <a:off x="23803678" y="835390"/>
            <a:ext cx="243231" cy="243231"/>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2400" b="1" i="0" u="none" strike="noStrike" cap="none">
              <a:solidFill>
                <a:srgbClr val="FFFFFF"/>
              </a:solidFill>
              <a:latin typeface="Helvetica Neue"/>
              <a:ea typeface="Helvetica Neue"/>
              <a:cs typeface="Helvetica Neue"/>
              <a:sym typeface="Helvetica Neue"/>
            </a:endParaRPr>
          </a:p>
        </p:txBody>
      </p:sp>
      <p:pic>
        <p:nvPicPr>
          <p:cNvPr id="126" name="Google Shape;126;p18"/>
          <p:cNvPicPr preferRelativeResize="0"/>
          <p:nvPr/>
        </p:nvPicPr>
        <p:blipFill>
          <a:blip r:embed="rId4">
            <a:alphaModFix/>
          </a:blip>
          <a:stretch>
            <a:fillRect/>
          </a:stretch>
        </p:blipFill>
        <p:spPr>
          <a:xfrm>
            <a:off x="203223" y="351475"/>
            <a:ext cx="4338883" cy="1059300"/>
          </a:xfrm>
          <a:prstGeom prst="rect">
            <a:avLst/>
          </a:prstGeom>
          <a:noFill/>
          <a:ln>
            <a:noFill/>
          </a:ln>
        </p:spPr>
      </p:pic>
      <p:pic>
        <p:nvPicPr>
          <p:cNvPr id="127" name="Google Shape;127;p18"/>
          <p:cNvPicPr preferRelativeResize="0"/>
          <p:nvPr/>
        </p:nvPicPr>
        <p:blipFill>
          <a:blip r:embed="rId5">
            <a:alphaModFix/>
          </a:blip>
          <a:stretch>
            <a:fillRect/>
          </a:stretch>
        </p:blipFill>
        <p:spPr>
          <a:xfrm>
            <a:off x="20885625" y="667425"/>
            <a:ext cx="579150" cy="579150"/>
          </a:xfrm>
          <a:prstGeom prst="rect">
            <a:avLst/>
          </a:prstGeom>
          <a:noFill/>
          <a:ln>
            <a:noFill/>
          </a:ln>
        </p:spPr>
      </p:pic>
      <p:pic>
        <p:nvPicPr>
          <p:cNvPr id="128" name="Google Shape;128;p18"/>
          <p:cNvPicPr preferRelativeResize="0"/>
          <p:nvPr/>
        </p:nvPicPr>
        <p:blipFill>
          <a:blip r:embed="rId6">
            <a:alphaModFix/>
          </a:blip>
          <a:stretch>
            <a:fillRect/>
          </a:stretch>
        </p:blipFill>
        <p:spPr>
          <a:xfrm>
            <a:off x="21820975" y="697237"/>
            <a:ext cx="519549" cy="519549"/>
          </a:xfrm>
          <a:prstGeom prst="rect">
            <a:avLst/>
          </a:prstGeom>
          <a:noFill/>
          <a:ln>
            <a:noFill/>
          </a:ln>
        </p:spPr>
      </p:pic>
      <p:pic>
        <p:nvPicPr>
          <p:cNvPr id="129" name="Google Shape;129;p18"/>
          <p:cNvPicPr preferRelativeResize="0"/>
          <p:nvPr/>
        </p:nvPicPr>
        <p:blipFill>
          <a:blip r:embed="rId7">
            <a:alphaModFix/>
          </a:blip>
          <a:stretch>
            <a:fillRect/>
          </a:stretch>
        </p:blipFill>
        <p:spPr>
          <a:xfrm>
            <a:off x="22757338" y="668944"/>
            <a:ext cx="579150" cy="576118"/>
          </a:xfrm>
          <a:prstGeom prst="rect">
            <a:avLst/>
          </a:prstGeom>
          <a:noFill/>
          <a:ln>
            <a:noFill/>
          </a:ln>
        </p:spPr>
      </p:pic>
      <p:sp>
        <p:nvSpPr>
          <p:cNvPr id="130" name="Google Shape;130;p18"/>
          <p:cNvSpPr txBox="1"/>
          <p:nvPr/>
        </p:nvSpPr>
        <p:spPr>
          <a:xfrm>
            <a:off x="379437" y="1752300"/>
            <a:ext cx="21441537" cy="11718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FFFFFF"/>
              </a:buClr>
              <a:buSzPts val="6800"/>
              <a:buFont typeface="Helvetica Neue"/>
              <a:buNone/>
            </a:pPr>
            <a:r>
              <a:rPr lang="en-US" sz="6800" b="1" dirty="0">
                <a:solidFill>
                  <a:srgbClr val="FFFFFF"/>
                </a:solidFill>
                <a:latin typeface="Helvetica Neue"/>
                <a:sym typeface="Helvetica Neue"/>
              </a:rPr>
              <a:t>CONFLICTO / PROBLEMA</a:t>
            </a:r>
            <a:endParaRPr dirty="0"/>
          </a:p>
        </p:txBody>
      </p:sp>
      <p:pic>
        <p:nvPicPr>
          <p:cNvPr id="132" name="Google Shape;132;p18"/>
          <p:cNvPicPr preferRelativeResize="0"/>
          <p:nvPr/>
        </p:nvPicPr>
        <p:blipFill rotWithShape="1">
          <a:blip r:embed="rId3">
            <a:alphaModFix/>
          </a:blip>
          <a:srcRect l="59" r="49"/>
          <a:stretch/>
        </p:blipFill>
        <p:spPr>
          <a:xfrm>
            <a:off x="6701975" y="4725107"/>
            <a:ext cx="4757025" cy="2774932"/>
          </a:xfrm>
          <a:prstGeom prst="rect">
            <a:avLst/>
          </a:prstGeom>
          <a:noFill/>
          <a:ln>
            <a:noFill/>
          </a:ln>
        </p:spPr>
      </p:pic>
      <p:pic>
        <p:nvPicPr>
          <p:cNvPr id="134" name="Google Shape;134;p18"/>
          <p:cNvPicPr preferRelativeResize="0"/>
          <p:nvPr/>
        </p:nvPicPr>
        <p:blipFill rotWithShape="1">
          <a:blip r:embed="rId3">
            <a:alphaModFix/>
          </a:blip>
          <a:srcRect l="59" r="49"/>
          <a:stretch/>
        </p:blipFill>
        <p:spPr>
          <a:xfrm>
            <a:off x="12424900" y="4725107"/>
            <a:ext cx="4757025" cy="2774932"/>
          </a:xfrm>
          <a:prstGeom prst="rect">
            <a:avLst/>
          </a:prstGeom>
          <a:noFill/>
          <a:ln>
            <a:noFill/>
          </a:ln>
        </p:spPr>
      </p:pic>
      <p:pic>
        <p:nvPicPr>
          <p:cNvPr id="136" name="Google Shape;136;p18"/>
          <p:cNvPicPr preferRelativeResize="0"/>
          <p:nvPr/>
        </p:nvPicPr>
        <p:blipFill rotWithShape="1">
          <a:blip r:embed="rId3">
            <a:alphaModFix/>
          </a:blip>
          <a:srcRect l="59" r="49"/>
          <a:stretch/>
        </p:blipFill>
        <p:spPr>
          <a:xfrm>
            <a:off x="18147825" y="4725107"/>
            <a:ext cx="4757025" cy="2774932"/>
          </a:xfrm>
          <a:prstGeom prst="rect">
            <a:avLst/>
          </a:prstGeom>
          <a:noFill/>
          <a:ln>
            <a:noFill/>
          </a:ln>
        </p:spPr>
      </p:pic>
      <p:sp>
        <p:nvSpPr>
          <p:cNvPr id="35" name="Google Shape;142;p19"/>
          <p:cNvSpPr txBox="1"/>
          <p:nvPr/>
        </p:nvSpPr>
        <p:spPr>
          <a:xfrm>
            <a:off x="1947329" y="12743078"/>
            <a:ext cx="20549684" cy="636712"/>
          </a:xfrm>
          <a:prstGeom prst="rect">
            <a:avLst/>
          </a:prstGeom>
          <a:noFill/>
          <a:ln>
            <a:noFill/>
          </a:ln>
        </p:spPr>
        <p:txBody>
          <a:bodyPr spcFirstLastPara="1" wrap="square" lIns="71425" tIns="71425" rIns="71425" bIns="71425" anchor="ctr" anchorCtr="0">
            <a:noAutofit/>
          </a:bodyPr>
          <a:lstStyle/>
          <a:p>
            <a:pPr lvl="0" algn="ctr">
              <a:buClr>
                <a:schemeClr val="lt1"/>
              </a:buClr>
              <a:buSzPts val="3200"/>
            </a:pPr>
            <a:r>
              <a:rPr lang="en-US" sz="2400" b="1" u="sng" dirty="0">
                <a:solidFill>
                  <a:schemeClr val="lt1"/>
                </a:solidFill>
                <a:latin typeface="Helvetica Neue"/>
                <a:ea typeface="Helvetica Neue"/>
                <a:cs typeface="Helvetica Neue"/>
                <a:sym typeface="Helvetica Neue"/>
                <a:hlinkClick r:id="rId8" action="ppaction://hlinksldjump">
                  <a:extLst>
                    <a:ext uri="{A12FA001-AC4F-418D-AE19-62706E023703}">
                      <ahyp:hlinkClr xmlns:ahyp="http://schemas.microsoft.com/office/drawing/2018/hyperlinkcolor" val="tx"/>
                    </a:ext>
                  </a:extLst>
                </a:hlinkClick>
              </a:rPr>
              <a:t>INFORMACIÓN GENERAL</a:t>
            </a:r>
            <a:r>
              <a:rPr lang="en-US" sz="2400" b="1" dirty="0">
                <a:solidFill>
                  <a:schemeClr val="lt1"/>
                </a:solidFill>
                <a:latin typeface="Helvetica Neue"/>
                <a:ea typeface="Helvetica Neue"/>
                <a:cs typeface="Helvetica Neue"/>
                <a:sym typeface="Helvetica Neue"/>
              </a:rPr>
              <a:t> 	 </a:t>
            </a:r>
            <a:r>
              <a:rPr lang="en-US" sz="2400" b="1" u="sng" dirty="0">
                <a:solidFill>
                  <a:schemeClr val="lt1"/>
                </a:solidFill>
                <a:latin typeface="Helvetica Neue"/>
                <a:ea typeface="Helvetica Neue"/>
                <a:cs typeface="Helvetica Neue"/>
                <a:sym typeface="Helvetica Neue"/>
                <a:hlinkClick r:id="rId9" action="ppaction://hlinksldjump">
                  <a:extLst>
                    <a:ext uri="{A12FA001-AC4F-418D-AE19-62706E023703}">
                      <ahyp:hlinkClr xmlns:ahyp="http://schemas.microsoft.com/office/drawing/2018/hyperlinkcolor" val="tx"/>
                    </a:ext>
                  </a:extLst>
                </a:hlinkClick>
              </a:rPr>
              <a:t>TRÁILERES Y MÁS</a:t>
            </a:r>
            <a:r>
              <a:rPr lang="en-US" sz="2400" b="1" dirty="0">
                <a:solidFill>
                  <a:schemeClr val="lt1"/>
                </a:solidFill>
                <a:latin typeface="Helvetica Neue"/>
                <a:ea typeface="Helvetica Neue"/>
                <a:cs typeface="Helvetica Neue"/>
                <a:sym typeface="Helvetica Neue"/>
              </a:rPr>
              <a:t> 	</a:t>
            </a:r>
            <a:r>
              <a:rPr lang="en-US" sz="2400" b="1" dirty="0">
                <a:solidFill>
                  <a:schemeClr val="bg1"/>
                </a:solidFill>
                <a:latin typeface="Helvetica Neue"/>
                <a:ea typeface="Helvetica Neue"/>
                <a:cs typeface="Helvetica Neue"/>
                <a:sym typeface="Helvetica Neue"/>
              </a:rPr>
              <a:t>EPISODIOS</a:t>
            </a:r>
            <a:r>
              <a:rPr lang="en-US" sz="2400" b="1" i="0" u="none" strike="noStrike" cap="none" dirty="0">
                <a:solidFill>
                  <a:schemeClr val="lt1"/>
                </a:solidFill>
                <a:latin typeface="Helvetica Neue"/>
                <a:ea typeface="Helvetica Neue"/>
                <a:cs typeface="Helvetica Neue"/>
                <a:sym typeface="Helvetica Neue"/>
              </a:rPr>
              <a:t>          </a:t>
            </a:r>
            <a:r>
              <a:rPr lang="en-US" sz="2400" b="1" i="0" u="sng" strike="noStrike" cap="none" dirty="0">
                <a:solidFill>
                  <a:schemeClr val="lt1"/>
                </a:solidFill>
                <a:latin typeface="Helvetica Neue"/>
                <a:ea typeface="Helvetica Neue"/>
                <a:cs typeface="Helvetica Neue"/>
                <a:sym typeface="Helvetica Neue"/>
                <a:hlinkClick r:id="rId10" action="ppaction://hlinksldjump">
                  <a:extLst>
                    <a:ext uri="{A12FA001-AC4F-418D-AE19-62706E023703}">
                      <ahyp:hlinkClr xmlns:ahyp="http://schemas.microsoft.com/office/drawing/2018/hyperlinkcolor" val="tx"/>
                    </a:ext>
                  </a:extLst>
                </a:hlinkClick>
              </a:rPr>
              <a:t>SIM</a:t>
            </a:r>
            <a:r>
              <a:rPr lang="en-US" sz="2400" b="1" u="sng" dirty="0">
                <a:solidFill>
                  <a:schemeClr val="lt1"/>
                </a:solidFill>
                <a:latin typeface="Helvetica Neue"/>
                <a:ea typeface="Helvetica Neue"/>
                <a:cs typeface="Helvetica Neue"/>
                <a:sym typeface="Helvetica Neue"/>
                <a:hlinkClick r:id="rId10" action="ppaction://hlinksldjump">
                  <a:extLst>
                    <a:ext uri="{A12FA001-AC4F-418D-AE19-62706E023703}">
                      <ahyp:hlinkClr xmlns:ahyp="http://schemas.microsoft.com/office/drawing/2018/hyperlinkcolor" val="tx"/>
                    </a:ext>
                  </a:extLst>
                </a:hlinkClick>
              </a:rPr>
              <a:t>ILARES</a:t>
            </a:r>
            <a:r>
              <a:rPr lang="en-US" sz="2400" b="1" i="0" u="none" strike="noStrike" cap="none" dirty="0">
                <a:solidFill>
                  <a:schemeClr val="lt1"/>
                </a:solidFill>
                <a:latin typeface="Helvetica Neue"/>
                <a:ea typeface="Helvetica Neue"/>
                <a:cs typeface="Helvetica Neue"/>
                <a:sym typeface="Helvetica Neue"/>
              </a:rPr>
              <a:t>          </a:t>
            </a:r>
            <a:r>
              <a:rPr lang="en-US" sz="2400" b="1" i="0" u="sng" strike="noStrike" cap="none" dirty="0">
                <a:solidFill>
                  <a:schemeClr val="lt1"/>
                </a:solidFill>
                <a:latin typeface="Helvetica Neue"/>
                <a:ea typeface="Helvetica Neue"/>
                <a:cs typeface="Helvetica Neue"/>
                <a:sym typeface="Helvetica Neue"/>
                <a:hlinkClick r:id="rId11" action="ppaction://hlinksldjump">
                  <a:extLst>
                    <a:ext uri="{A12FA001-AC4F-418D-AE19-62706E023703}">
                      <ahyp:hlinkClr xmlns:ahyp="http://schemas.microsoft.com/office/drawing/2018/hyperlinkcolor" val="tx"/>
                    </a:ext>
                  </a:extLst>
                </a:hlinkClick>
              </a:rPr>
              <a:t>DETA</a:t>
            </a:r>
            <a:r>
              <a:rPr lang="en-US" sz="2400" b="1" u="sng" dirty="0">
                <a:solidFill>
                  <a:schemeClr val="lt1"/>
                </a:solidFill>
                <a:latin typeface="Helvetica Neue"/>
                <a:ea typeface="Helvetica Neue"/>
                <a:cs typeface="Helvetica Neue"/>
                <a:sym typeface="Helvetica Neue"/>
                <a:hlinkClick r:id="rId11" action="ppaction://hlinksldjump">
                  <a:extLst>
                    <a:ext uri="{A12FA001-AC4F-418D-AE19-62706E023703}">
                      <ahyp:hlinkClr xmlns:ahyp="http://schemas.microsoft.com/office/drawing/2018/hyperlinkcolor" val="tx"/>
                    </a:ext>
                  </a:extLst>
                </a:hlinkClick>
              </a:rPr>
              <a:t>L</a:t>
            </a:r>
            <a:r>
              <a:rPr lang="en-US" sz="2400" b="1" i="0" u="sng" strike="noStrike" cap="none" dirty="0">
                <a:solidFill>
                  <a:schemeClr val="lt1"/>
                </a:solidFill>
                <a:latin typeface="Helvetica Neue"/>
                <a:ea typeface="Helvetica Neue"/>
                <a:cs typeface="Helvetica Neue"/>
                <a:sym typeface="Helvetica Neue"/>
                <a:hlinkClick r:id="rId11" action="ppaction://hlinksldjump">
                  <a:extLst>
                    <a:ext uri="{A12FA001-AC4F-418D-AE19-62706E023703}">
                      <ahyp:hlinkClr xmlns:ahyp="http://schemas.microsoft.com/office/drawing/2018/hyperlinkcolor" val="tx"/>
                    </a:ext>
                  </a:extLst>
                </a:hlinkClick>
              </a:rPr>
              <a:t>LES</a:t>
            </a:r>
            <a:r>
              <a:rPr lang="en-US" sz="2400" b="1" i="0" u="none" strike="noStrike" cap="none" dirty="0">
                <a:solidFill>
                  <a:schemeClr val="lt1"/>
                </a:solidFill>
                <a:latin typeface="Helvetica Neue"/>
                <a:ea typeface="Helvetica Neue"/>
                <a:cs typeface="Helvetica Neue"/>
                <a:sym typeface="Helvetica Neue"/>
              </a:rPr>
              <a:t>   </a:t>
            </a:r>
            <a:endParaRPr sz="2400" dirty="0"/>
          </a:p>
        </p:txBody>
      </p:sp>
      <p:pic>
        <p:nvPicPr>
          <p:cNvPr id="131" name="Google Shape;131;p18"/>
          <p:cNvPicPr preferRelativeResize="0"/>
          <p:nvPr/>
        </p:nvPicPr>
        <p:blipFill>
          <a:blip r:embed="rId12">
            <a:alphaModFix/>
          </a:blip>
          <a:stretch>
            <a:fillRect/>
          </a:stretch>
        </p:blipFill>
        <p:spPr>
          <a:xfrm>
            <a:off x="979050" y="4811593"/>
            <a:ext cx="636701" cy="636701"/>
          </a:xfrm>
          <a:prstGeom prst="rect">
            <a:avLst/>
          </a:prstGeom>
          <a:noFill/>
          <a:ln>
            <a:noFill/>
          </a:ln>
        </p:spPr>
      </p:pic>
      <p:pic>
        <p:nvPicPr>
          <p:cNvPr id="133" name="Google Shape;133;p18"/>
          <p:cNvPicPr preferRelativeResize="0"/>
          <p:nvPr/>
        </p:nvPicPr>
        <p:blipFill>
          <a:blip r:embed="rId12">
            <a:alphaModFix/>
          </a:blip>
          <a:stretch>
            <a:fillRect/>
          </a:stretch>
        </p:blipFill>
        <p:spPr>
          <a:xfrm>
            <a:off x="6701975" y="4811593"/>
            <a:ext cx="636701" cy="636701"/>
          </a:xfrm>
          <a:prstGeom prst="rect">
            <a:avLst/>
          </a:prstGeom>
          <a:noFill/>
          <a:ln>
            <a:noFill/>
          </a:ln>
        </p:spPr>
      </p:pic>
      <p:pic>
        <p:nvPicPr>
          <p:cNvPr id="135" name="Google Shape;135;p18"/>
          <p:cNvPicPr preferRelativeResize="0"/>
          <p:nvPr/>
        </p:nvPicPr>
        <p:blipFill>
          <a:blip r:embed="rId12">
            <a:alphaModFix/>
          </a:blip>
          <a:stretch>
            <a:fillRect/>
          </a:stretch>
        </p:blipFill>
        <p:spPr>
          <a:xfrm>
            <a:off x="12424900" y="4811593"/>
            <a:ext cx="636701" cy="636701"/>
          </a:xfrm>
          <a:prstGeom prst="rect">
            <a:avLst/>
          </a:prstGeom>
          <a:noFill/>
          <a:ln>
            <a:noFill/>
          </a:ln>
        </p:spPr>
      </p:pic>
      <p:pic>
        <p:nvPicPr>
          <p:cNvPr id="137" name="Google Shape;137;p18"/>
          <p:cNvPicPr preferRelativeResize="0"/>
          <p:nvPr/>
        </p:nvPicPr>
        <p:blipFill>
          <a:blip r:embed="rId12">
            <a:alphaModFix/>
          </a:blip>
          <a:stretch>
            <a:fillRect/>
          </a:stretch>
        </p:blipFill>
        <p:spPr>
          <a:xfrm>
            <a:off x="18147825" y="4811593"/>
            <a:ext cx="636701" cy="636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p:nvPr/>
        </p:nvSpPr>
        <p:spPr>
          <a:xfrm>
            <a:off x="949795" y="8203629"/>
            <a:ext cx="4324500" cy="5022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A9A9A9"/>
              </a:buClr>
              <a:buSzPts val="2400"/>
              <a:buFont typeface="Helvetica Neue"/>
              <a:buNone/>
            </a:pPr>
            <a:r>
              <a:rPr lang="en-US" sz="2400" b="1">
                <a:solidFill>
                  <a:srgbClr val="A9A9A9"/>
                </a:solidFill>
                <a:latin typeface="Helvetica Neue"/>
                <a:ea typeface="Helvetica Neue"/>
                <a:cs typeface="Helvetica Neue"/>
                <a:sym typeface="Helvetica Neue"/>
              </a:rPr>
              <a:t>Título</a:t>
            </a:r>
            <a:endParaRPr/>
          </a:p>
        </p:txBody>
      </p:sp>
      <p:sp>
        <p:nvSpPr>
          <p:cNvPr id="160" name="Google Shape;160;p20"/>
          <p:cNvSpPr txBox="1"/>
          <p:nvPr/>
        </p:nvSpPr>
        <p:spPr>
          <a:xfrm>
            <a:off x="979050" y="8833946"/>
            <a:ext cx="4757100" cy="34683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A9A9A9"/>
              </a:buClr>
              <a:buSzPts val="2400"/>
              <a:buFont typeface="Helvetica Neue"/>
              <a:buNone/>
            </a:pPr>
            <a:r>
              <a:rPr lang="en-US" sz="2400">
                <a:solidFill>
                  <a:srgbClr val="A9A9A9"/>
                </a:solidFill>
                <a:latin typeface="Helvetica Neue"/>
                <a:ea typeface="Helvetica Neue"/>
                <a:cs typeface="Helvetica Neue"/>
                <a:sym typeface="Helvetica Neue"/>
              </a:rPr>
              <a:t>Descripción Aquí</a:t>
            </a:r>
            <a:r>
              <a:rPr lang="en-US" sz="2400" b="0" i="0" u="none" strike="noStrike" cap="none">
                <a:solidFill>
                  <a:srgbClr val="A9A9A9"/>
                </a:solidFill>
                <a:latin typeface="Helvetica Neue"/>
                <a:ea typeface="Helvetica Neue"/>
                <a:cs typeface="Helvetica Neue"/>
                <a:sym typeface="Helvetica Neue"/>
              </a:rPr>
              <a:t>.</a:t>
            </a:r>
            <a:endParaRPr sz="3200" b="1"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A9A9A9"/>
              </a:buClr>
              <a:buSzPts val="2400"/>
              <a:buFont typeface="Helvetica Neue"/>
              <a:buNone/>
            </a:pPr>
            <a:r>
              <a:rPr lang="en-US" sz="2400" b="0" i="0" u="none" strike="noStrike" cap="none">
                <a:solidFill>
                  <a:srgbClr val="A9A9A9"/>
                </a:solidFill>
                <a:latin typeface="Helvetica Neue"/>
                <a:ea typeface="Helvetica Neue"/>
                <a:cs typeface="Helvetica Neue"/>
                <a:sym typeface="Helvetica Neue"/>
              </a:rPr>
              <a:t>Lorem ipsum dolor sit amet, consectetur adipiscing elit, sed do eiusmod tempor incididunt ut labore et dolore magna aliqua. Ut enim ad minim veniam,</a:t>
            </a:r>
            <a:endParaRPr/>
          </a:p>
          <a:p>
            <a:pPr marL="0" marR="0" lvl="0" indent="0" algn="l" rtl="0">
              <a:lnSpc>
                <a:spcPct val="100000"/>
              </a:lnSpc>
              <a:spcBef>
                <a:spcPts val="0"/>
              </a:spcBef>
              <a:spcAft>
                <a:spcPts val="0"/>
              </a:spcAft>
              <a:buClr>
                <a:srgbClr val="A9A9A9"/>
              </a:buClr>
              <a:buSzPts val="3200"/>
              <a:buFont typeface="Helvetica Neue"/>
              <a:buNone/>
            </a:pPr>
            <a:endParaRPr sz="3200" b="1"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A9A9A9"/>
              </a:buClr>
              <a:buSzPts val="3200"/>
              <a:buFont typeface="Helvetica Neue"/>
              <a:buNone/>
            </a:pPr>
            <a:endParaRPr sz="3200" b="1" i="0" u="none" strike="noStrike" cap="none">
              <a:solidFill>
                <a:srgbClr val="FFFFFF"/>
              </a:solidFill>
              <a:latin typeface="Helvetica Neue"/>
              <a:ea typeface="Helvetica Neue"/>
              <a:cs typeface="Helvetica Neue"/>
              <a:sym typeface="Helvetica Neue"/>
            </a:endParaRPr>
          </a:p>
        </p:txBody>
      </p:sp>
      <p:sp>
        <p:nvSpPr>
          <p:cNvPr id="161" name="Google Shape;161;p20"/>
          <p:cNvSpPr txBox="1"/>
          <p:nvPr/>
        </p:nvSpPr>
        <p:spPr>
          <a:xfrm>
            <a:off x="6685185" y="8203629"/>
            <a:ext cx="4324500" cy="5022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A9A9A9"/>
              </a:buClr>
              <a:buSzPts val="2400"/>
              <a:buFont typeface="Helvetica Neue"/>
              <a:buNone/>
            </a:pPr>
            <a:r>
              <a:rPr lang="en-US" sz="2400" b="1">
                <a:solidFill>
                  <a:srgbClr val="A9A9A9"/>
                </a:solidFill>
                <a:latin typeface="Helvetica Neue"/>
                <a:ea typeface="Helvetica Neue"/>
                <a:cs typeface="Helvetica Neue"/>
                <a:sym typeface="Helvetica Neue"/>
              </a:rPr>
              <a:t>Título</a:t>
            </a:r>
            <a:endParaRPr/>
          </a:p>
        </p:txBody>
      </p:sp>
      <p:sp>
        <p:nvSpPr>
          <p:cNvPr id="162" name="Google Shape;162;p20"/>
          <p:cNvSpPr txBox="1"/>
          <p:nvPr/>
        </p:nvSpPr>
        <p:spPr>
          <a:xfrm>
            <a:off x="12420550" y="8203629"/>
            <a:ext cx="4324500" cy="5022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A9A9A9"/>
              </a:buClr>
              <a:buSzPts val="2400"/>
              <a:buFont typeface="Helvetica Neue"/>
              <a:buNone/>
            </a:pPr>
            <a:r>
              <a:rPr lang="en-US" sz="2400" b="1">
                <a:solidFill>
                  <a:srgbClr val="A9A9A9"/>
                </a:solidFill>
                <a:latin typeface="Helvetica Neue"/>
                <a:ea typeface="Helvetica Neue"/>
                <a:cs typeface="Helvetica Neue"/>
                <a:sym typeface="Helvetica Neue"/>
              </a:rPr>
              <a:t>Título</a:t>
            </a:r>
            <a:endParaRPr/>
          </a:p>
        </p:txBody>
      </p:sp>
      <p:sp>
        <p:nvSpPr>
          <p:cNvPr id="163" name="Google Shape;163;p20"/>
          <p:cNvSpPr txBox="1"/>
          <p:nvPr/>
        </p:nvSpPr>
        <p:spPr>
          <a:xfrm>
            <a:off x="18106102" y="8203629"/>
            <a:ext cx="4324500" cy="5022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A9A9A9"/>
              </a:buClr>
              <a:buSzPts val="2400"/>
              <a:buFont typeface="Helvetica Neue"/>
              <a:buNone/>
            </a:pPr>
            <a:r>
              <a:rPr lang="en-US" sz="2400" b="1">
                <a:solidFill>
                  <a:srgbClr val="A9A9A9"/>
                </a:solidFill>
                <a:latin typeface="Helvetica Neue"/>
                <a:ea typeface="Helvetica Neue"/>
                <a:cs typeface="Helvetica Neue"/>
                <a:sym typeface="Helvetica Neue"/>
              </a:rPr>
              <a:t>Título</a:t>
            </a:r>
            <a:endParaRPr/>
          </a:p>
        </p:txBody>
      </p:sp>
      <p:sp>
        <p:nvSpPr>
          <p:cNvPr id="164" name="Google Shape;164;p20"/>
          <p:cNvSpPr txBox="1"/>
          <p:nvPr/>
        </p:nvSpPr>
        <p:spPr>
          <a:xfrm>
            <a:off x="6701986" y="8833946"/>
            <a:ext cx="4757100" cy="34683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A9A9A9"/>
              </a:buClr>
              <a:buSzPts val="2400"/>
              <a:buFont typeface="Helvetica Neue"/>
              <a:buNone/>
            </a:pPr>
            <a:r>
              <a:rPr lang="en-US" sz="2400">
                <a:solidFill>
                  <a:schemeClr val="lt2"/>
                </a:solidFill>
                <a:latin typeface="Helvetica Neue"/>
                <a:ea typeface="Helvetica Neue"/>
                <a:cs typeface="Helvetica Neue"/>
                <a:sym typeface="Helvetica Neue"/>
              </a:rPr>
              <a:t>Descripción Aquí</a:t>
            </a:r>
            <a:r>
              <a:rPr lang="en-US" sz="2400" b="0" i="0" u="none" strike="noStrike" cap="none">
                <a:solidFill>
                  <a:srgbClr val="A9A9A9"/>
                </a:solidFill>
                <a:latin typeface="Helvetica Neue"/>
                <a:ea typeface="Helvetica Neue"/>
                <a:cs typeface="Helvetica Neue"/>
                <a:sym typeface="Helvetica Neue"/>
              </a:rPr>
              <a:t>.</a:t>
            </a:r>
            <a:endParaRPr sz="3200" b="1"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A9A9A9"/>
              </a:buClr>
              <a:buSzPts val="2400"/>
              <a:buFont typeface="Helvetica Neue"/>
              <a:buNone/>
            </a:pPr>
            <a:r>
              <a:rPr lang="en-US" sz="2400" b="0" i="0" u="none" strike="noStrike" cap="none">
                <a:solidFill>
                  <a:srgbClr val="A9A9A9"/>
                </a:solidFill>
                <a:latin typeface="Helvetica Neue"/>
                <a:ea typeface="Helvetica Neue"/>
                <a:cs typeface="Helvetica Neue"/>
                <a:sym typeface="Helvetica Neue"/>
              </a:rPr>
              <a:t>Lorem ipsum dolor sit amet, consectetur adipiscing elit, sed do eiusmod tempor incididunt ut labore et dolore magna aliqua. Ut enim ad minim veniam,</a:t>
            </a:r>
            <a:endParaRPr/>
          </a:p>
          <a:p>
            <a:pPr marL="0" marR="0" lvl="0" indent="0" algn="l" rtl="0">
              <a:lnSpc>
                <a:spcPct val="100000"/>
              </a:lnSpc>
              <a:spcBef>
                <a:spcPts val="0"/>
              </a:spcBef>
              <a:spcAft>
                <a:spcPts val="0"/>
              </a:spcAft>
              <a:buClr>
                <a:srgbClr val="A9A9A9"/>
              </a:buClr>
              <a:buSzPts val="3200"/>
              <a:buFont typeface="Helvetica Neue"/>
              <a:buNone/>
            </a:pPr>
            <a:endParaRPr sz="3200" b="1"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A9A9A9"/>
              </a:buClr>
              <a:buSzPts val="3200"/>
              <a:buFont typeface="Helvetica Neue"/>
              <a:buNone/>
            </a:pPr>
            <a:endParaRPr sz="3200" b="1" i="0" u="none" strike="noStrike" cap="none">
              <a:solidFill>
                <a:srgbClr val="FFFFFF"/>
              </a:solidFill>
              <a:latin typeface="Helvetica Neue"/>
              <a:ea typeface="Helvetica Neue"/>
              <a:cs typeface="Helvetica Neue"/>
              <a:sym typeface="Helvetica Neue"/>
            </a:endParaRPr>
          </a:p>
        </p:txBody>
      </p:sp>
      <p:sp>
        <p:nvSpPr>
          <p:cNvPr id="165" name="Google Shape;165;p20"/>
          <p:cNvSpPr txBox="1"/>
          <p:nvPr/>
        </p:nvSpPr>
        <p:spPr>
          <a:xfrm>
            <a:off x="12424922" y="8833946"/>
            <a:ext cx="4757100" cy="34683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A9A9A9"/>
              </a:buClr>
              <a:buSzPts val="2400"/>
              <a:buFont typeface="Helvetica Neue"/>
              <a:buNone/>
            </a:pPr>
            <a:r>
              <a:rPr lang="en-US" sz="2400">
                <a:solidFill>
                  <a:schemeClr val="lt2"/>
                </a:solidFill>
                <a:latin typeface="Helvetica Neue"/>
                <a:ea typeface="Helvetica Neue"/>
                <a:cs typeface="Helvetica Neue"/>
                <a:sym typeface="Helvetica Neue"/>
              </a:rPr>
              <a:t>Descripción Aquí</a:t>
            </a:r>
            <a:r>
              <a:rPr lang="en-US" sz="2400" b="0" i="0" u="none" strike="noStrike" cap="none">
                <a:solidFill>
                  <a:srgbClr val="A9A9A9"/>
                </a:solidFill>
                <a:latin typeface="Helvetica Neue"/>
                <a:ea typeface="Helvetica Neue"/>
                <a:cs typeface="Helvetica Neue"/>
                <a:sym typeface="Helvetica Neue"/>
              </a:rPr>
              <a:t>.</a:t>
            </a:r>
            <a:endParaRPr sz="3200" b="1"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A9A9A9"/>
              </a:buClr>
              <a:buSzPts val="2400"/>
              <a:buFont typeface="Helvetica Neue"/>
              <a:buNone/>
            </a:pPr>
            <a:r>
              <a:rPr lang="en-US" sz="2400" b="0" i="0" u="none" strike="noStrike" cap="none">
                <a:solidFill>
                  <a:srgbClr val="A9A9A9"/>
                </a:solidFill>
                <a:latin typeface="Helvetica Neue"/>
                <a:ea typeface="Helvetica Neue"/>
                <a:cs typeface="Helvetica Neue"/>
                <a:sym typeface="Helvetica Neue"/>
              </a:rPr>
              <a:t>Lorem ipsum dolor sit amet, consectetur adipiscing elit, sed do eiusmod tempor incididunt ut labore et dolore magna aliqua. Ut enim ad minim veniam,</a:t>
            </a:r>
            <a:endParaRPr/>
          </a:p>
          <a:p>
            <a:pPr marL="0" marR="0" lvl="0" indent="0" algn="l" rtl="0">
              <a:lnSpc>
                <a:spcPct val="100000"/>
              </a:lnSpc>
              <a:spcBef>
                <a:spcPts val="0"/>
              </a:spcBef>
              <a:spcAft>
                <a:spcPts val="0"/>
              </a:spcAft>
              <a:buClr>
                <a:srgbClr val="A9A9A9"/>
              </a:buClr>
              <a:buSzPts val="3200"/>
              <a:buFont typeface="Helvetica Neue"/>
              <a:buNone/>
            </a:pPr>
            <a:endParaRPr sz="3200" b="1"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A9A9A9"/>
              </a:buClr>
              <a:buSzPts val="3200"/>
              <a:buFont typeface="Helvetica Neue"/>
              <a:buNone/>
            </a:pPr>
            <a:endParaRPr sz="3200" b="1" i="0" u="none" strike="noStrike" cap="none">
              <a:solidFill>
                <a:srgbClr val="FFFFFF"/>
              </a:solidFill>
              <a:latin typeface="Helvetica Neue"/>
              <a:ea typeface="Helvetica Neue"/>
              <a:cs typeface="Helvetica Neue"/>
              <a:sym typeface="Helvetica Neue"/>
            </a:endParaRPr>
          </a:p>
        </p:txBody>
      </p:sp>
      <p:sp>
        <p:nvSpPr>
          <p:cNvPr id="166" name="Google Shape;166;p20"/>
          <p:cNvSpPr txBox="1"/>
          <p:nvPr/>
        </p:nvSpPr>
        <p:spPr>
          <a:xfrm>
            <a:off x="18147877" y="8833946"/>
            <a:ext cx="4757100" cy="34683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A9A9A9"/>
              </a:buClr>
              <a:buSzPts val="2400"/>
              <a:buFont typeface="Helvetica Neue"/>
              <a:buNone/>
            </a:pPr>
            <a:r>
              <a:rPr lang="en-US" sz="2400">
                <a:solidFill>
                  <a:schemeClr val="lt2"/>
                </a:solidFill>
                <a:latin typeface="Helvetica Neue"/>
                <a:ea typeface="Helvetica Neue"/>
                <a:cs typeface="Helvetica Neue"/>
                <a:sym typeface="Helvetica Neue"/>
              </a:rPr>
              <a:t>Descripción Aquí</a:t>
            </a:r>
            <a:r>
              <a:rPr lang="en-US" sz="2400" b="0" i="0" u="none" strike="noStrike" cap="none">
                <a:solidFill>
                  <a:srgbClr val="A9A9A9"/>
                </a:solidFill>
                <a:latin typeface="Helvetica Neue"/>
                <a:ea typeface="Helvetica Neue"/>
                <a:cs typeface="Helvetica Neue"/>
                <a:sym typeface="Helvetica Neue"/>
              </a:rPr>
              <a:t>.</a:t>
            </a:r>
            <a:endParaRPr sz="3200" b="1"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A9A9A9"/>
              </a:buClr>
              <a:buSzPts val="2400"/>
              <a:buFont typeface="Helvetica Neue"/>
              <a:buNone/>
            </a:pPr>
            <a:r>
              <a:rPr lang="en-US" sz="2400" b="0" i="0" u="none" strike="noStrike" cap="none">
                <a:solidFill>
                  <a:srgbClr val="A9A9A9"/>
                </a:solidFill>
                <a:latin typeface="Helvetica Neue"/>
                <a:ea typeface="Helvetica Neue"/>
                <a:cs typeface="Helvetica Neue"/>
                <a:sym typeface="Helvetica Neue"/>
              </a:rPr>
              <a:t>Lorem ipsum dolor sit amet, consectetur adipiscing elit, sed do eiusmod tempor incididunt ut labore et dolore magna aliqua. Ut enim ad minim veniam,</a:t>
            </a:r>
            <a:endParaRPr/>
          </a:p>
          <a:p>
            <a:pPr marL="0" marR="0" lvl="0" indent="0" algn="l" rtl="0">
              <a:lnSpc>
                <a:spcPct val="100000"/>
              </a:lnSpc>
              <a:spcBef>
                <a:spcPts val="0"/>
              </a:spcBef>
              <a:spcAft>
                <a:spcPts val="0"/>
              </a:spcAft>
              <a:buClr>
                <a:srgbClr val="A9A9A9"/>
              </a:buClr>
              <a:buSzPts val="3200"/>
              <a:buFont typeface="Helvetica Neue"/>
              <a:buNone/>
            </a:pPr>
            <a:endParaRPr sz="3200" b="1"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A9A9A9"/>
              </a:buClr>
              <a:buSzPts val="3200"/>
              <a:buFont typeface="Helvetica Neue"/>
              <a:buNone/>
            </a:pPr>
            <a:endParaRPr sz="3200" b="1" i="0" u="none" strike="noStrike" cap="none">
              <a:solidFill>
                <a:srgbClr val="FFFFFF"/>
              </a:solidFill>
              <a:latin typeface="Helvetica Neue"/>
              <a:ea typeface="Helvetica Neue"/>
              <a:cs typeface="Helvetica Neue"/>
              <a:sym typeface="Helvetica Neue"/>
            </a:endParaRPr>
          </a:p>
        </p:txBody>
      </p:sp>
      <p:sp>
        <p:nvSpPr>
          <p:cNvPr id="167" name="Google Shape;167;p20"/>
          <p:cNvSpPr txBox="1"/>
          <p:nvPr/>
        </p:nvSpPr>
        <p:spPr>
          <a:xfrm>
            <a:off x="973425" y="7561275"/>
            <a:ext cx="4757100" cy="6264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FFFFFF"/>
              </a:buClr>
              <a:buSzPts val="3200"/>
              <a:buFont typeface="Helvetica Neue"/>
              <a:buNone/>
            </a:pPr>
            <a:r>
              <a:rPr lang="en-US" sz="2200" b="1">
                <a:solidFill>
                  <a:srgbClr val="51F7A1"/>
                </a:solidFill>
                <a:latin typeface="Helvetica Neue"/>
                <a:ea typeface="Helvetica Neue"/>
                <a:cs typeface="Helvetica Neue"/>
                <a:sym typeface="Helvetica Neue"/>
              </a:rPr>
              <a:t>94% de coincidencia</a:t>
            </a:r>
            <a:endParaRPr sz="2200">
              <a:solidFill>
                <a:srgbClr val="51F7A1"/>
              </a:solidFill>
            </a:endParaRPr>
          </a:p>
        </p:txBody>
      </p:sp>
      <p:sp>
        <p:nvSpPr>
          <p:cNvPr id="168" name="Google Shape;168;p20"/>
          <p:cNvSpPr txBox="1"/>
          <p:nvPr/>
        </p:nvSpPr>
        <p:spPr>
          <a:xfrm>
            <a:off x="6696987" y="7561275"/>
            <a:ext cx="4757100" cy="6264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FFFFFF"/>
              </a:buClr>
              <a:buSzPts val="3200"/>
              <a:buFont typeface="Helvetica Neue"/>
              <a:buNone/>
            </a:pPr>
            <a:r>
              <a:rPr lang="en-US" sz="2200" b="1">
                <a:solidFill>
                  <a:srgbClr val="51F7A1"/>
                </a:solidFill>
                <a:latin typeface="Helvetica Neue"/>
                <a:ea typeface="Helvetica Neue"/>
                <a:cs typeface="Helvetica Neue"/>
                <a:sym typeface="Helvetica Neue"/>
              </a:rPr>
              <a:t>98% de coincidencia</a:t>
            </a:r>
            <a:endParaRPr sz="2200">
              <a:solidFill>
                <a:srgbClr val="51F7A1"/>
              </a:solidFill>
            </a:endParaRPr>
          </a:p>
        </p:txBody>
      </p:sp>
      <p:sp>
        <p:nvSpPr>
          <p:cNvPr id="169" name="Google Shape;169;p20"/>
          <p:cNvSpPr txBox="1"/>
          <p:nvPr/>
        </p:nvSpPr>
        <p:spPr>
          <a:xfrm>
            <a:off x="12401537" y="7561275"/>
            <a:ext cx="4757100" cy="6264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FFFFFF"/>
              </a:buClr>
              <a:buSzPts val="3200"/>
              <a:buFont typeface="Helvetica Neue"/>
              <a:buNone/>
            </a:pPr>
            <a:r>
              <a:rPr lang="en-US" sz="2200" b="1">
                <a:solidFill>
                  <a:srgbClr val="51F7A1"/>
                </a:solidFill>
                <a:latin typeface="Helvetica Neue"/>
                <a:ea typeface="Helvetica Neue"/>
                <a:cs typeface="Helvetica Neue"/>
                <a:sym typeface="Helvetica Neue"/>
              </a:rPr>
              <a:t>86% de coincidencia</a:t>
            </a:r>
            <a:endParaRPr sz="2200">
              <a:solidFill>
                <a:srgbClr val="51F7A1"/>
              </a:solidFill>
            </a:endParaRPr>
          </a:p>
        </p:txBody>
      </p:sp>
      <p:sp>
        <p:nvSpPr>
          <p:cNvPr id="170" name="Google Shape;170;p20"/>
          <p:cNvSpPr txBox="1"/>
          <p:nvPr/>
        </p:nvSpPr>
        <p:spPr>
          <a:xfrm>
            <a:off x="18155925" y="7561275"/>
            <a:ext cx="4757100" cy="6264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FFFFFF"/>
              </a:buClr>
              <a:buSzPts val="3200"/>
              <a:buFont typeface="Helvetica Neue"/>
              <a:buNone/>
            </a:pPr>
            <a:r>
              <a:rPr lang="en-US" sz="2200" b="1">
                <a:solidFill>
                  <a:srgbClr val="51F7A1"/>
                </a:solidFill>
                <a:latin typeface="Helvetica Neue"/>
                <a:ea typeface="Helvetica Neue"/>
                <a:cs typeface="Helvetica Neue"/>
                <a:sym typeface="Helvetica Neue"/>
              </a:rPr>
              <a:t>90% de coincidencia</a:t>
            </a:r>
            <a:endParaRPr sz="2200">
              <a:solidFill>
                <a:srgbClr val="51F7A1"/>
              </a:solidFill>
            </a:endParaRPr>
          </a:p>
        </p:txBody>
      </p:sp>
      <p:sp>
        <p:nvSpPr>
          <p:cNvPr id="171" name="Google Shape;171;p20"/>
          <p:cNvSpPr txBox="1"/>
          <p:nvPr/>
        </p:nvSpPr>
        <p:spPr>
          <a:xfrm>
            <a:off x="4890550" y="649950"/>
            <a:ext cx="7530000" cy="6141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FFFFFF"/>
              </a:buClr>
              <a:buSzPts val="3200"/>
              <a:buFont typeface="Helvetica Neue"/>
              <a:buNone/>
            </a:pPr>
            <a:r>
              <a:rPr lang="en-US" sz="2200" b="1">
                <a:solidFill>
                  <a:srgbClr val="FFFFFF"/>
                </a:solidFill>
                <a:latin typeface="Helvetica Neue"/>
                <a:ea typeface="Helvetica Neue"/>
                <a:cs typeface="Helvetica Neue"/>
                <a:sym typeface="Helvetica Neue"/>
              </a:rPr>
              <a:t>Inicio</a:t>
            </a:r>
            <a:r>
              <a:rPr lang="en-US" sz="2200" b="1" i="0" u="none" strike="noStrike" cap="none">
                <a:solidFill>
                  <a:srgbClr val="FFFFFF"/>
                </a:solidFill>
                <a:latin typeface="Helvetica Neue"/>
                <a:ea typeface="Helvetica Neue"/>
                <a:cs typeface="Helvetica Neue"/>
                <a:sym typeface="Helvetica Neue"/>
              </a:rPr>
              <a:t>    </a:t>
            </a:r>
            <a:r>
              <a:rPr lang="en-US" sz="2200" i="0" u="none" strike="noStrike" cap="none">
                <a:solidFill>
                  <a:srgbClr val="FFFFFF"/>
                </a:solidFill>
                <a:latin typeface="Helvetica Neue"/>
                <a:ea typeface="Helvetica Neue"/>
                <a:cs typeface="Helvetica Neue"/>
                <a:sym typeface="Helvetica Neue"/>
              </a:rPr>
              <a:t>Series TV    </a:t>
            </a:r>
            <a:r>
              <a:rPr lang="en-US" sz="2200">
                <a:solidFill>
                  <a:srgbClr val="FFFFFF"/>
                </a:solidFill>
                <a:latin typeface="Helvetica Neue"/>
                <a:ea typeface="Helvetica Neue"/>
                <a:cs typeface="Helvetica Neue"/>
                <a:sym typeface="Helvetica Neue"/>
              </a:rPr>
              <a:t>Películas</a:t>
            </a:r>
            <a:r>
              <a:rPr lang="en-US" sz="2200" i="0" u="none" strike="noStrike" cap="none">
                <a:solidFill>
                  <a:srgbClr val="FFFFFF"/>
                </a:solidFill>
                <a:latin typeface="Helvetica Neue"/>
                <a:ea typeface="Helvetica Neue"/>
                <a:cs typeface="Helvetica Neue"/>
                <a:sym typeface="Helvetica Neue"/>
              </a:rPr>
              <a:t>    </a:t>
            </a:r>
            <a:r>
              <a:rPr lang="en-US" sz="2200">
                <a:solidFill>
                  <a:srgbClr val="FFFFFF"/>
                </a:solidFill>
                <a:latin typeface="Helvetica Neue"/>
                <a:ea typeface="Helvetica Neue"/>
                <a:cs typeface="Helvetica Neue"/>
                <a:sym typeface="Helvetica Neue"/>
              </a:rPr>
              <a:t>Más reciente</a:t>
            </a:r>
            <a:r>
              <a:rPr lang="en-US" sz="2200" i="0" u="none" strike="noStrike" cap="none">
                <a:solidFill>
                  <a:srgbClr val="FFFFFF"/>
                </a:solidFill>
                <a:latin typeface="Helvetica Neue"/>
                <a:ea typeface="Helvetica Neue"/>
                <a:cs typeface="Helvetica Neue"/>
                <a:sym typeface="Helvetica Neue"/>
              </a:rPr>
              <a:t>    </a:t>
            </a:r>
            <a:r>
              <a:rPr lang="en-US" sz="2200">
                <a:solidFill>
                  <a:srgbClr val="FFFFFF"/>
                </a:solidFill>
                <a:latin typeface="Helvetica Neue"/>
                <a:ea typeface="Helvetica Neue"/>
                <a:cs typeface="Helvetica Neue"/>
                <a:sym typeface="Helvetica Neue"/>
              </a:rPr>
              <a:t>Mi lista</a:t>
            </a:r>
            <a:endParaRPr sz="2200"/>
          </a:p>
        </p:txBody>
      </p:sp>
      <p:sp>
        <p:nvSpPr>
          <p:cNvPr id="172" name="Google Shape;172;p20"/>
          <p:cNvSpPr/>
          <p:nvPr/>
        </p:nvSpPr>
        <p:spPr>
          <a:xfrm>
            <a:off x="20185474" y="755461"/>
            <a:ext cx="343944" cy="403109"/>
          </a:xfrm>
          <a:custGeom>
            <a:avLst/>
            <a:gdLst/>
            <a:ahLst/>
            <a:cxnLst/>
            <a:rect l="l" t="t" r="r" b="b"/>
            <a:pathLst>
              <a:path w="20400" h="21502"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1" i="0" u="none" strike="noStrike" cap="none">
              <a:solidFill>
                <a:srgbClr val="FFFFFF"/>
              </a:solidFill>
              <a:latin typeface="Helvetica Neue"/>
              <a:ea typeface="Helvetica Neue"/>
              <a:cs typeface="Helvetica Neue"/>
              <a:sym typeface="Helvetica Neue"/>
            </a:endParaRPr>
          </a:p>
        </p:txBody>
      </p:sp>
      <p:sp>
        <p:nvSpPr>
          <p:cNvPr id="173" name="Google Shape;173;p20"/>
          <p:cNvSpPr/>
          <p:nvPr/>
        </p:nvSpPr>
        <p:spPr>
          <a:xfrm rot="-2700000">
            <a:off x="23803678" y="835390"/>
            <a:ext cx="243231" cy="243231"/>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2400" b="1" i="0" u="none" strike="noStrike" cap="none">
              <a:solidFill>
                <a:srgbClr val="FFFFFF"/>
              </a:solidFill>
              <a:latin typeface="Helvetica Neue"/>
              <a:ea typeface="Helvetica Neue"/>
              <a:cs typeface="Helvetica Neue"/>
              <a:sym typeface="Helvetica Neue"/>
            </a:endParaRPr>
          </a:p>
        </p:txBody>
      </p:sp>
      <p:pic>
        <p:nvPicPr>
          <p:cNvPr id="174" name="Google Shape;174;p20"/>
          <p:cNvPicPr preferRelativeResize="0"/>
          <p:nvPr/>
        </p:nvPicPr>
        <p:blipFill>
          <a:blip r:embed="rId3">
            <a:alphaModFix/>
          </a:blip>
          <a:stretch>
            <a:fillRect/>
          </a:stretch>
        </p:blipFill>
        <p:spPr>
          <a:xfrm>
            <a:off x="203223" y="351475"/>
            <a:ext cx="4338883" cy="1059300"/>
          </a:xfrm>
          <a:prstGeom prst="rect">
            <a:avLst/>
          </a:prstGeom>
          <a:noFill/>
          <a:ln>
            <a:noFill/>
          </a:ln>
        </p:spPr>
      </p:pic>
      <p:pic>
        <p:nvPicPr>
          <p:cNvPr id="175" name="Google Shape;175;p20"/>
          <p:cNvPicPr preferRelativeResize="0"/>
          <p:nvPr/>
        </p:nvPicPr>
        <p:blipFill>
          <a:blip r:embed="rId4">
            <a:alphaModFix/>
          </a:blip>
          <a:stretch>
            <a:fillRect/>
          </a:stretch>
        </p:blipFill>
        <p:spPr>
          <a:xfrm>
            <a:off x="20885625" y="667425"/>
            <a:ext cx="579150" cy="579150"/>
          </a:xfrm>
          <a:prstGeom prst="rect">
            <a:avLst/>
          </a:prstGeom>
          <a:noFill/>
          <a:ln>
            <a:noFill/>
          </a:ln>
        </p:spPr>
      </p:pic>
      <p:pic>
        <p:nvPicPr>
          <p:cNvPr id="176" name="Google Shape;176;p20"/>
          <p:cNvPicPr preferRelativeResize="0"/>
          <p:nvPr/>
        </p:nvPicPr>
        <p:blipFill>
          <a:blip r:embed="rId5">
            <a:alphaModFix/>
          </a:blip>
          <a:stretch>
            <a:fillRect/>
          </a:stretch>
        </p:blipFill>
        <p:spPr>
          <a:xfrm>
            <a:off x="21820975" y="697237"/>
            <a:ext cx="519549" cy="519549"/>
          </a:xfrm>
          <a:prstGeom prst="rect">
            <a:avLst/>
          </a:prstGeom>
          <a:noFill/>
          <a:ln>
            <a:noFill/>
          </a:ln>
        </p:spPr>
      </p:pic>
      <p:pic>
        <p:nvPicPr>
          <p:cNvPr id="177" name="Google Shape;177;p20"/>
          <p:cNvPicPr preferRelativeResize="0"/>
          <p:nvPr/>
        </p:nvPicPr>
        <p:blipFill>
          <a:blip r:embed="rId6">
            <a:alphaModFix/>
          </a:blip>
          <a:stretch>
            <a:fillRect/>
          </a:stretch>
        </p:blipFill>
        <p:spPr>
          <a:xfrm>
            <a:off x="22757338" y="668944"/>
            <a:ext cx="579150" cy="576118"/>
          </a:xfrm>
          <a:prstGeom prst="rect">
            <a:avLst/>
          </a:prstGeom>
          <a:noFill/>
          <a:ln>
            <a:noFill/>
          </a:ln>
        </p:spPr>
      </p:pic>
      <p:sp>
        <p:nvSpPr>
          <p:cNvPr id="178" name="Google Shape;178;p20"/>
          <p:cNvSpPr txBox="1"/>
          <p:nvPr/>
        </p:nvSpPr>
        <p:spPr>
          <a:xfrm>
            <a:off x="379438" y="1752300"/>
            <a:ext cx="14475900" cy="11718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FFFFFF"/>
              </a:buClr>
              <a:buSzPts val="6800"/>
              <a:buFont typeface="Helvetica Neue"/>
              <a:buNone/>
            </a:pPr>
            <a:r>
              <a:rPr lang="en-US" sz="6800" b="1" dirty="0">
                <a:solidFill>
                  <a:srgbClr val="FFFFFF"/>
                </a:solidFill>
                <a:latin typeface="Helvetica Neue"/>
                <a:sym typeface="Helvetica Neue"/>
              </a:rPr>
              <a:t>CONFLICTO / PROBLEMA</a:t>
            </a:r>
            <a:endParaRPr dirty="0"/>
          </a:p>
        </p:txBody>
      </p:sp>
      <p:pic>
        <p:nvPicPr>
          <p:cNvPr id="179" name="Google Shape;179;p20"/>
          <p:cNvPicPr preferRelativeResize="0"/>
          <p:nvPr/>
        </p:nvPicPr>
        <p:blipFill rotWithShape="1">
          <a:blip r:embed="rId7">
            <a:alphaModFix/>
          </a:blip>
          <a:srcRect l="59" r="49"/>
          <a:stretch/>
        </p:blipFill>
        <p:spPr>
          <a:xfrm>
            <a:off x="979025" y="4697170"/>
            <a:ext cx="4757025" cy="2774932"/>
          </a:xfrm>
          <a:prstGeom prst="rect">
            <a:avLst/>
          </a:prstGeom>
          <a:noFill/>
          <a:ln>
            <a:noFill/>
          </a:ln>
        </p:spPr>
      </p:pic>
      <p:pic>
        <p:nvPicPr>
          <p:cNvPr id="181" name="Google Shape;181;p20"/>
          <p:cNvPicPr preferRelativeResize="0"/>
          <p:nvPr/>
        </p:nvPicPr>
        <p:blipFill rotWithShape="1">
          <a:blip r:embed="rId7">
            <a:alphaModFix/>
          </a:blip>
          <a:srcRect l="59" r="49"/>
          <a:stretch/>
        </p:blipFill>
        <p:spPr>
          <a:xfrm>
            <a:off x="6701975" y="4725107"/>
            <a:ext cx="4757025" cy="2774932"/>
          </a:xfrm>
          <a:prstGeom prst="rect">
            <a:avLst/>
          </a:prstGeom>
          <a:noFill/>
          <a:ln>
            <a:noFill/>
          </a:ln>
        </p:spPr>
      </p:pic>
      <p:pic>
        <p:nvPicPr>
          <p:cNvPr id="183" name="Google Shape;183;p20"/>
          <p:cNvPicPr preferRelativeResize="0"/>
          <p:nvPr/>
        </p:nvPicPr>
        <p:blipFill rotWithShape="1">
          <a:blip r:embed="rId7">
            <a:alphaModFix/>
          </a:blip>
          <a:srcRect l="59" r="49"/>
          <a:stretch/>
        </p:blipFill>
        <p:spPr>
          <a:xfrm>
            <a:off x="12424925" y="4697170"/>
            <a:ext cx="4757025" cy="2774932"/>
          </a:xfrm>
          <a:prstGeom prst="rect">
            <a:avLst/>
          </a:prstGeom>
          <a:noFill/>
          <a:ln>
            <a:noFill/>
          </a:ln>
        </p:spPr>
      </p:pic>
      <p:pic>
        <p:nvPicPr>
          <p:cNvPr id="185" name="Google Shape;185;p20"/>
          <p:cNvPicPr preferRelativeResize="0"/>
          <p:nvPr/>
        </p:nvPicPr>
        <p:blipFill rotWithShape="1">
          <a:blip r:embed="rId7">
            <a:alphaModFix/>
          </a:blip>
          <a:srcRect l="59" r="49"/>
          <a:stretch/>
        </p:blipFill>
        <p:spPr>
          <a:xfrm>
            <a:off x="18147875" y="4697170"/>
            <a:ext cx="4757025" cy="2774932"/>
          </a:xfrm>
          <a:prstGeom prst="rect">
            <a:avLst/>
          </a:prstGeom>
          <a:noFill/>
          <a:ln>
            <a:noFill/>
          </a:ln>
        </p:spPr>
      </p:pic>
      <p:cxnSp>
        <p:nvCxnSpPr>
          <p:cNvPr id="188" name="Google Shape;188;p20"/>
          <p:cNvCxnSpPr/>
          <p:nvPr/>
        </p:nvCxnSpPr>
        <p:spPr>
          <a:xfrm>
            <a:off x="15575150" y="13367606"/>
            <a:ext cx="1606800" cy="0"/>
          </a:xfrm>
          <a:prstGeom prst="straightConnector1">
            <a:avLst/>
          </a:prstGeom>
          <a:noFill/>
          <a:ln w="101600" cap="flat" cmpd="sng">
            <a:solidFill>
              <a:schemeClr val="accent5"/>
            </a:solidFill>
            <a:prstDash val="solid"/>
            <a:miter lim="400000"/>
            <a:headEnd type="none" w="sm" len="sm"/>
            <a:tailEnd type="none" w="sm" len="sm"/>
          </a:ln>
        </p:spPr>
      </p:cxnSp>
      <p:sp>
        <p:nvSpPr>
          <p:cNvPr id="32" name="Google Shape;142;p19"/>
          <p:cNvSpPr txBox="1"/>
          <p:nvPr/>
        </p:nvSpPr>
        <p:spPr>
          <a:xfrm>
            <a:off x="1928737" y="12730894"/>
            <a:ext cx="20549684" cy="636712"/>
          </a:xfrm>
          <a:prstGeom prst="rect">
            <a:avLst/>
          </a:prstGeom>
          <a:noFill/>
          <a:ln>
            <a:noFill/>
          </a:ln>
        </p:spPr>
        <p:txBody>
          <a:bodyPr spcFirstLastPara="1" wrap="square" lIns="71425" tIns="71425" rIns="71425" bIns="71425" anchor="ctr" anchorCtr="0">
            <a:noAutofit/>
          </a:bodyPr>
          <a:lstStyle/>
          <a:p>
            <a:pPr lvl="0" algn="ctr">
              <a:buClr>
                <a:schemeClr val="lt1"/>
              </a:buClr>
              <a:buSzPts val="3200"/>
            </a:pPr>
            <a:r>
              <a:rPr lang="en-US" sz="2400" b="1" u="sng" dirty="0">
                <a:solidFill>
                  <a:schemeClr val="lt1"/>
                </a:solidFill>
                <a:latin typeface="Helvetica Neue"/>
                <a:ea typeface="Helvetica Neue"/>
                <a:cs typeface="Helvetica Neue"/>
                <a:sym typeface="Helvetica Neue"/>
                <a:hlinkClick r:id="rId8" action="ppaction://hlinksldjump">
                  <a:extLst>
                    <a:ext uri="{A12FA001-AC4F-418D-AE19-62706E023703}">
                      <ahyp:hlinkClr xmlns:ahyp="http://schemas.microsoft.com/office/drawing/2018/hyperlinkcolor" val="tx"/>
                    </a:ext>
                  </a:extLst>
                </a:hlinkClick>
              </a:rPr>
              <a:t>INFORMACIÓN GENERAL</a:t>
            </a:r>
            <a:r>
              <a:rPr lang="en-US" sz="2400" b="1" i="0" u="none" strike="noStrike" cap="none" dirty="0">
                <a:solidFill>
                  <a:schemeClr val="lt1"/>
                </a:solidFill>
                <a:latin typeface="Helvetica Neue"/>
                <a:ea typeface="Helvetica Neue"/>
                <a:cs typeface="Helvetica Neue"/>
                <a:sym typeface="Helvetica Neue"/>
              </a:rPr>
              <a:t>          </a:t>
            </a:r>
            <a:r>
              <a:rPr lang="en-US" sz="2400" b="1" u="sng" dirty="0">
                <a:solidFill>
                  <a:schemeClr val="bg1"/>
                </a:solidFill>
                <a:latin typeface="Helvetica Neue"/>
                <a:ea typeface="Helvetica Neue"/>
                <a:cs typeface="Helvetica Neue"/>
                <a:sym typeface="Helvetica Neue"/>
                <a:hlinkClick r:id="rId9" action="ppaction://hlinksldjump">
                  <a:extLst>
                    <a:ext uri="{A12FA001-AC4F-418D-AE19-62706E023703}">
                      <ahyp:hlinkClr xmlns:ahyp="http://schemas.microsoft.com/office/drawing/2018/hyperlinkcolor" val="tx"/>
                    </a:ext>
                  </a:extLst>
                </a:hlinkClick>
              </a:rPr>
              <a:t>TRÁILERES Y MÁS</a:t>
            </a:r>
            <a:r>
              <a:rPr lang="en-US" sz="2400" b="1" dirty="0">
                <a:solidFill>
                  <a:schemeClr val="lt1"/>
                </a:solidFill>
                <a:latin typeface="Helvetica Neue"/>
                <a:ea typeface="Helvetica Neue"/>
                <a:cs typeface="Helvetica Neue"/>
                <a:sym typeface="Helvetica Neue"/>
              </a:rPr>
              <a:t>	</a:t>
            </a:r>
            <a:r>
              <a:rPr lang="en-US" sz="2400" b="1" u="sng" dirty="0">
                <a:solidFill>
                  <a:schemeClr val="bg1"/>
                </a:solidFill>
                <a:latin typeface="Helvetica Neue"/>
                <a:ea typeface="Helvetica Neue"/>
                <a:cs typeface="Helvetica Neue"/>
                <a:sym typeface="Helvetica Neue"/>
                <a:hlinkClick r:id="rId9" action="ppaction://hlinksldjump">
                  <a:extLst>
                    <a:ext uri="{A12FA001-AC4F-418D-AE19-62706E023703}">
                      <ahyp:hlinkClr xmlns:ahyp="http://schemas.microsoft.com/office/drawing/2018/hyperlinkcolor" val="tx"/>
                    </a:ext>
                  </a:extLst>
                </a:hlinkClick>
              </a:rPr>
              <a:t>EPISODIOS</a:t>
            </a:r>
            <a:r>
              <a:rPr lang="en-US" sz="2400" b="1" i="0" u="none" strike="noStrike" cap="none" dirty="0">
                <a:solidFill>
                  <a:schemeClr val="lt1"/>
                </a:solidFill>
                <a:latin typeface="Helvetica Neue"/>
                <a:ea typeface="Helvetica Neue"/>
                <a:cs typeface="Helvetica Neue"/>
                <a:sym typeface="Helvetica Neue"/>
              </a:rPr>
              <a:t>          </a:t>
            </a:r>
            <a:r>
              <a:rPr lang="en-US" sz="2400" b="1" dirty="0">
                <a:solidFill>
                  <a:schemeClr val="bg1"/>
                </a:solidFill>
                <a:latin typeface="Helvetica Neue"/>
                <a:ea typeface="Helvetica Neue"/>
                <a:cs typeface="Helvetica Neue"/>
                <a:sym typeface="Helvetica Neue"/>
              </a:rPr>
              <a:t>SIMILARES</a:t>
            </a:r>
            <a:r>
              <a:rPr lang="en-US" sz="2400" b="1" i="0" u="none" strike="noStrike" cap="none" dirty="0">
                <a:solidFill>
                  <a:schemeClr val="lt1"/>
                </a:solidFill>
                <a:latin typeface="Helvetica Neue"/>
                <a:ea typeface="Helvetica Neue"/>
                <a:cs typeface="Helvetica Neue"/>
                <a:sym typeface="Helvetica Neue"/>
              </a:rPr>
              <a:t>          </a:t>
            </a:r>
            <a:r>
              <a:rPr lang="en-US" sz="2400" b="1" i="0" u="sng" strike="noStrike" cap="none" dirty="0">
                <a:solidFill>
                  <a:schemeClr val="lt1"/>
                </a:solidFill>
                <a:latin typeface="Helvetica Neue"/>
                <a:ea typeface="Helvetica Neue"/>
                <a:cs typeface="Helvetica Neue"/>
                <a:sym typeface="Helvetica Neue"/>
                <a:hlinkClick r:id="rId10" action="ppaction://hlinksldjump">
                  <a:extLst>
                    <a:ext uri="{A12FA001-AC4F-418D-AE19-62706E023703}">
                      <ahyp:hlinkClr xmlns:ahyp="http://schemas.microsoft.com/office/drawing/2018/hyperlinkcolor" val="tx"/>
                    </a:ext>
                  </a:extLst>
                </a:hlinkClick>
              </a:rPr>
              <a:t>DETA</a:t>
            </a:r>
            <a:r>
              <a:rPr lang="en-US" sz="2400" b="1" u="sng" dirty="0">
                <a:solidFill>
                  <a:schemeClr val="lt1"/>
                </a:solidFill>
                <a:latin typeface="Helvetica Neue"/>
                <a:ea typeface="Helvetica Neue"/>
                <a:cs typeface="Helvetica Neue"/>
                <a:sym typeface="Helvetica Neue"/>
                <a:hlinkClick r:id="rId10" action="ppaction://hlinksldjump">
                  <a:extLst>
                    <a:ext uri="{A12FA001-AC4F-418D-AE19-62706E023703}">
                      <ahyp:hlinkClr xmlns:ahyp="http://schemas.microsoft.com/office/drawing/2018/hyperlinkcolor" val="tx"/>
                    </a:ext>
                  </a:extLst>
                </a:hlinkClick>
              </a:rPr>
              <a:t>L</a:t>
            </a:r>
            <a:r>
              <a:rPr lang="en-US" sz="2400" b="1" i="0" u="sng" strike="noStrike" cap="none" dirty="0">
                <a:solidFill>
                  <a:schemeClr val="lt1"/>
                </a:solidFill>
                <a:latin typeface="Helvetica Neue"/>
                <a:ea typeface="Helvetica Neue"/>
                <a:cs typeface="Helvetica Neue"/>
                <a:sym typeface="Helvetica Neue"/>
                <a:hlinkClick r:id="rId10" action="ppaction://hlinksldjump">
                  <a:extLst>
                    <a:ext uri="{A12FA001-AC4F-418D-AE19-62706E023703}">
                      <ahyp:hlinkClr xmlns:ahyp="http://schemas.microsoft.com/office/drawing/2018/hyperlinkcolor" val="tx"/>
                    </a:ext>
                  </a:extLst>
                </a:hlinkClick>
              </a:rPr>
              <a:t>LES</a:t>
            </a:r>
            <a:r>
              <a:rPr lang="en-US" sz="2400" b="1" i="0" u="none" strike="noStrike" cap="none" dirty="0">
                <a:solidFill>
                  <a:schemeClr val="lt1"/>
                </a:solidFill>
                <a:latin typeface="Helvetica Neue"/>
                <a:ea typeface="Helvetica Neue"/>
                <a:cs typeface="Helvetica Neue"/>
                <a:sym typeface="Helvetica Neue"/>
              </a:rPr>
              <a:t>   </a:t>
            </a:r>
            <a:endParaRPr sz="2400" dirty="0"/>
          </a:p>
        </p:txBody>
      </p:sp>
      <p:pic>
        <p:nvPicPr>
          <p:cNvPr id="180" name="Google Shape;180;p20"/>
          <p:cNvPicPr preferRelativeResize="0"/>
          <p:nvPr/>
        </p:nvPicPr>
        <p:blipFill rotWithShape="1">
          <a:blip r:embed="rId11">
            <a:alphaModFix/>
          </a:blip>
          <a:srcRect/>
          <a:stretch/>
        </p:blipFill>
        <p:spPr>
          <a:xfrm>
            <a:off x="979025" y="4783656"/>
            <a:ext cx="636701" cy="636701"/>
          </a:xfrm>
          <a:prstGeom prst="rect">
            <a:avLst/>
          </a:prstGeom>
          <a:noFill/>
          <a:ln>
            <a:noFill/>
          </a:ln>
        </p:spPr>
      </p:pic>
      <p:pic>
        <p:nvPicPr>
          <p:cNvPr id="182" name="Google Shape;182;p20"/>
          <p:cNvPicPr preferRelativeResize="0"/>
          <p:nvPr/>
        </p:nvPicPr>
        <p:blipFill rotWithShape="1">
          <a:blip r:embed="rId11">
            <a:alphaModFix/>
          </a:blip>
          <a:srcRect/>
          <a:stretch/>
        </p:blipFill>
        <p:spPr>
          <a:xfrm>
            <a:off x="6701975" y="4811593"/>
            <a:ext cx="636701" cy="636701"/>
          </a:xfrm>
          <a:prstGeom prst="rect">
            <a:avLst/>
          </a:prstGeom>
          <a:noFill/>
          <a:ln>
            <a:noFill/>
          </a:ln>
        </p:spPr>
      </p:pic>
      <p:pic>
        <p:nvPicPr>
          <p:cNvPr id="184" name="Google Shape;184;p20"/>
          <p:cNvPicPr preferRelativeResize="0"/>
          <p:nvPr/>
        </p:nvPicPr>
        <p:blipFill rotWithShape="1">
          <a:blip r:embed="rId11">
            <a:alphaModFix/>
          </a:blip>
          <a:srcRect/>
          <a:stretch/>
        </p:blipFill>
        <p:spPr>
          <a:xfrm>
            <a:off x="12424925" y="4783656"/>
            <a:ext cx="636701" cy="636701"/>
          </a:xfrm>
          <a:prstGeom prst="rect">
            <a:avLst/>
          </a:prstGeom>
          <a:noFill/>
          <a:ln>
            <a:noFill/>
          </a:ln>
        </p:spPr>
      </p:pic>
      <p:pic>
        <p:nvPicPr>
          <p:cNvPr id="186" name="Google Shape;186;p20"/>
          <p:cNvPicPr preferRelativeResize="0"/>
          <p:nvPr/>
        </p:nvPicPr>
        <p:blipFill rotWithShape="1">
          <a:blip r:embed="rId11">
            <a:alphaModFix/>
          </a:blip>
          <a:srcRect/>
          <a:stretch/>
        </p:blipFill>
        <p:spPr>
          <a:xfrm>
            <a:off x="18147875" y="4783656"/>
            <a:ext cx="636701" cy="6367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cxnSp>
        <p:nvCxnSpPr>
          <p:cNvPr id="193" name="Google Shape;193;p21"/>
          <p:cNvCxnSpPr/>
          <p:nvPr/>
        </p:nvCxnSpPr>
        <p:spPr>
          <a:xfrm>
            <a:off x="18129425" y="13395543"/>
            <a:ext cx="1570500" cy="0"/>
          </a:xfrm>
          <a:prstGeom prst="straightConnector1">
            <a:avLst/>
          </a:prstGeom>
          <a:noFill/>
          <a:ln w="101600" cap="flat" cmpd="sng">
            <a:solidFill>
              <a:schemeClr val="accent5"/>
            </a:solidFill>
            <a:prstDash val="solid"/>
            <a:miter lim="400000"/>
            <a:headEnd type="none" w="sm" len="sm"/>
            <a:tailEnd type="none" w="sm" len="sm"/>
          </a:ln>
        </p:spPr>
      </p:cxnSp>
      <p:sp>
        <p:nvSpPr>
          <p:cNvPr id="194" name="Google Shape;194;p21"/>
          <p:cNvSpPr txBox="1"/>
          <p:nvPr/>
        </p:nvSpPr>
        <p:spPr>
          <a:xfrm>
            <a:off x="4890550" y="649950"/>
            <a:ext cx="7530000" cy="6141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FFFFFF"/>
              </a:buClr>
              <a:buSzPts val="3200"/>
              <a:buFont typeface="Helvetica Neue"/>
              <a:buNone/>
            </a:pPr>
            <a:r>
              <a:rPr lang="en-US" sz="2200" b="1">
                <a:solidFill>
                  <a:srgbClr val="FFFFFF"/>
                </a:solidFill>
                <a:latin typeface="Helvetica Neue"/>
                <a:ea typeface="Helvetica Neue"/>
                <a:cs typeface="Helvetica Neue"/>
                <a:sym typeface="Helvetica Neue"/>
              </a:rPr>
              <a:t>Inicio</a:t>
            </a:r>
            <a:r>
              <a:rPr lang="en-US" sz="2200" b="1" i="0" u="none" strike="noStrike" cap="none">
                <a:solidFill>
                  <a:srgbClr val="FFFFFF"/>
                </a:solidFill>
                <a:latin typeface="Helvetica Neue"/>
                <a:ea typeface="Helvetica Neue"/>
                <a:cs typeface="Helvetica Neue"/>
                <a:sym typeface="Helvetica Neue"/>
              </a:rPr>
              <a:t>    </a:t>
            </a:r>
            <a:r>
              <a:rPr lang="en-US" sz="2200" i="0" u="none" strike="noStrike" cap="none">
                <a:solidFill>
                  <a:srgbClr val="FFFFFF"/>
                </a:solidFill>
                <a:latin typeface="Helvetica Neue"/>
                <a:ea typeface="Helvetica Neue"/>
                <a:cs typeface="Helvetica Neue"/>
                <a:sym typeface="Helvetica Neue"/>
              </a:rPr>
              <a:t>Series TV    </a:t>
            </a:r>
            <a:r>
              <a:rPr lang="en-US" sz="2200">
                <a:solidFill>
                  <a:srgbClr val="FFFFFF"/>
                </a:solidFill>
                <a:latin typeface="Helvetica Neue"/>
                <a:ea typeface="Helvetica Neue"/>
                <a:cs typeface="Helvetica Neue"/>
                <a:sym typeface="Helvetica Neue"/>
              </a:rPr>
              <a:t>Películas</a:t>
            </a:r>
            <a:r>
              <a:rPr lang="en-US" sz="2200" i="0" u="none" strike="noStrike" cap="none">
                <a:solidFill>
                  <a:srgbClr val="FFFFFF"/>
                </a:solidFill>
                <a:latin typeface="Helvetica Neue"/>
                <a:ea typeface="Helvetica Neue"/>
                <a:cs typeface="Helvetica Neue"/>
                <a:sym typeface="Helvetica Neue"/>
              </a:rPr>
              <a:t>    </a:t>
            </a:r>
            <a:r>
              <a:rPr lang="en-US" sz="2200">
                <a:solidFill>
                  <a:srgbClr val="FFFFFF"/>
                </a:solidFill>
                <a:latin typeface="Helvetica Neue"/>
                <a:ea typeface="Helvetica Neue"/>
                <a:cs typeface="Helvetica Neue"/>
                <a:sym typeface="Helvetica Neue"/>
              </a:rPr>
              <a:t>Más reciente</a:t>
            </a:r>
            <a:r>
              <a:rPr lang="en-US" sz="2200" i="0" u="none" strike="noStrike" cap="none">
                <a:solidFill>
                  <a:srgbClr val="FFFFFF"/>
                </a:solidFill>
                <a:latin typeface="Helvetica Neue"/>
                <a:ea typeface="Helvetica Neue"/>
                <a:cs typeface="Helvetica Neue"/>
                <a:sym typeface="Helvetica Neue"/>
              </a:rPr>
              <a:t>    </a:t>
            </a:r>
            <a:r>
              <a:rPr lang="en-US" sz="2200">
                <a:solidFill>
                  <a:srgbClr val="FFFFFF"/>
                </a:solidFill>
                <a:latin typeface="Helvetica Neue"/>
                <a:ea typeface="Helvetica Neue"/>
                <a:cs typeface="Helvetica Neue"/>
                <a:sym typeface="Helvetica Neue"/>
              </a:rPr>
              <a:t>Mi lista</a:t>
            </a:r>
            <a:endParaRPr sz="2200"/>
          </a:p>
        </p:txBody>
      </p:sp>
      <p:sp>
        <p:nvSpPr>
          <p:cNvPr id="195" name="Google Shape;195;p21"/>
          <p:cNvSpPr/>
          <p:nvPr/>
        </p:nvSpPr>
        <p:spPr>
          <a:xfrm>
            <a:off x="20185474" y="755461"/>
            <a:ext cx="343944" cy="403109"/>
          </a:xfrm>
          <a:custGeom>
            <a:avLst/>
            <a:gdLst/>
            <a:ahLst/>
            <a:cxnLst/>
            <a:rect l="l" t="t" r="r" b="b"/>
            <a:pathLst>
              <a:path w="20400" h="21502"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1" i="0" u="none" strike="noStrike" cap="none">
              <a:solidFill>
                <a:srgbClr val="FFFFFF"/>
              </a:solidFill>
              <a:latin typeface="Helvetica Neue"/>
              <a:ea typeface="Helvetica Neue"/>
              <a:cs typeface="Helvetica Neue"/>
              <a:sym typeface="Helvetica Neue"/>
            </a:endParaRPr>
          </a:p>
        </p:txBody>
      </p:sp>
      <p:sp>
        <p:nvSpPr>
          <p:cNvPr id="196" name="Google Shape;196;p21"/>
          <p:cNvSpPr/>
          <p:nvPr/>
        </p:nvSpPr>
        <p:spPr>
          <a:xfrm rot="-2700000">
            <a:off x="23803678" y="835390"/>
            <a:ext cx="243231" cy="243231"/>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2400" b="1" i="0" u="none" strike="noStrike" cap="none">
              <a:solidFill>
                <a:srgbClr val="FFFFFF"/>
              </a:solidFill>
              <a:latin typeface="Helvetica Neue"/>
              <a:ea typeface="Helvetica Neue"/>
              <a:cs typeface="Helvetica Neue"/>
              <a:sym typeface="Helvetica Neue"/>
            </a:endParaRPr>
          </a:p>
        </p:txBody>
      </p:sp>
      <p:pic>
        <p:nvPicPr>
          <p:cNvPr id="197" name="Google Shape;197;p21"/>
          <p:cNvPicPr preferRelativeResize="0"/>
          <p:nvPr/>
        </p:nvPicPr>
        <p:blipFill>
          <a:blip r:embed="rId3">
            <a:alphaModFix/>
          </a:blip>
          <a:stretch>
            <a:fillRect/>
          </a:stretch>
        </p:blipFill>
        <p:spPr>
          <a:xfrm>
            <a:off x="203223" y="351475"/>
            <a:ext cx="4338883" cy="1059300"/>
          </a:xfrm>
          <a:prstGeom prst="rect">
            <a:avLst/>
          </a:prstGeom>
          <a:noFill/>
          <a:ln>
            <a:noFill/>
          </a:ln>
        </p:spPr>
      </p:pic>
      <p:pic>
        <p:nvPicPr>
          <p:cNvPr id="198" name="Google Shape;198;p21"/>
          <p:cNvPicPr preferRelativeResize="0"/>
          <p:nvPr/>
        </p:nvPicPr>
        <p:blipFill>
          <a:blip r:embed="rId4">
            <a:alphaModFix/>
          </a:blip>
          <a:stretch>
            <a:fillRect/>
          </a:stretch>
        </p:blipFill>
        <p:spPr>
          <a:xfrm>
            <a:off x="20885625" y="667425"/>
            <a:ext cx="579150" cy="579150"/>
          </a:xfrm>
          <a:prstGeom prst="rect">
            <a:avLst/>
          </a:prstGeom>
          <a:noFill/>
          <a:ln>
            <a:noFill/>
          </a:ln>
        </p:spPr>
      </p:pic>
      <p:pic>
        <p:nvPicPr>
          <p:cNvPr id="199" name="Google Shape;199;p21"/>
          <p:cNvPicPr preferRelativeResize="0"/>
          <p:nvPr/>
        </p:nvPicPr>
        <p:blipFill>
          <a:blip r:embed="rId5">
            <a:alphaModFix/>
          </a:blip>
          <a:stretch>
            <a:fillRect/>
          </a:stretch>
        </p:blipFill>
        <p:spPr>
          <a:xfrm>
            <a:off x="21820975" y="697237"/>
            <a:ext cx="519549" cy="519549"/>
          </a:xfrm>
          <a:prstGeom prst="rect">
            <a:avLst/>
          </a:prstGeom>
          <a:noFill/>
          <a:ln>
            <a:noFill/>
          </a:ln>
        </p:spPr>
      </p:pic>
      <p:pic>
        <p:nvPicPr>
          <p:cNvPr id="200" name="Google Shape;200;p21"/>
          <p:cNvPicPr preferRelativeResize="0"/>
          <p:nvPr/>
        </p:nvPicPr>
        <p:blipFill>
          <a:blip r:embed="rId6">
            <a:alphaModFix/>
          </a:blip>
          <a:stretch>
            <a:fillRect/>
          </a:stretch>
        </p:blipFill>
        <p:spPr>
          <a:xfrm>
            <a:off x="22757338" y="668944"/>
            <a:ext cx="579150" cy="576118"/>
          </a:xfrm>
          <a:prstGeom prst="rect">
            <a:avLst/>
          </a:prstGeom>
          <a:noFill/>
          <a:ln>
            <a:noFill/>
          </a:ln>
        </p:spPr>
      </p:pic>
      <p:sp>
        <p:nvSpPr>
          <p:cNvPr id="201" name="Google Shape;201;p21"/>
          <p:cNvSpPr txBox="1"/>
          <p:nvPr/>
        </p:nvSpPr>
        <p:spPr>
          <a:xfrm>
            <a:off x="379438" y="1752300"/>
            <a:ext cx="14475900" cy="11718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FFFFFF"/>
              </a:buClr>
              <a:buSzPts val="6800"/>
              <a:buFont typeface="Helvetica Neue"/>
              <a:buNone/>
            </a:pPr>
            <a:r>
              <a:rPr lang="en-US" sz="6800" b="1" dirty="0">
                <a:solidFill>
                  <a:srgbClr val="FFFFFF"/>
                </a:solidFill>
                <a:latin typeface="Helvetica Neue"/>
                <a:sym typeface="Helvetica Neue"/>
              </a:rPr>
              <a:t>CONFLICTO / PROBLEMA</a:t>
            </a:r>
            <a:endParaRPr dirty="0"/>
          </a:p>
        </p:txBody>
      </p:sp>
      <p:sp>
        <p:nvSpPr>
          <p:cNvPr id="202" name="Google Shape;202;p21"/>
          <p:cNvSpPr txBox="1"/>
          <p:nvPr/>
        </p:nvSpPr>
        <p:spPr>
          <a:xfrm>
            <a:off x="1919095" y="3765270"/>
            <a:ext cx="6111900" cy="8991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A9A9A9"/>
              </a:buClr>
              <a:buSzPts val="5000"/>
              <a:buFont typeface="Helvetica Neue"/>
              <a:buNone/>
            </a:pPr>
            <a:r>
              <a:rPr lang="en-US" sz="3000" b="1">
                <a:solidFill>
                  <a:srgbClr val="A9A9A9"/>
                </a:solidFill>
                <a:latin typeface="Helvetica Neue"/>
                <a:ea typeface="Helvetica Neue"/>
                <a:cs typeface="Helvetica Neue"/>
                <a:sym typeface="Helvetica Neue"/>
              </a:rPr>
              <a:t>Creada por</a:t>
            </a:r>
            <a:endParaRPr sz="2400"/>
          </a:p>
        </p:txBody>
      </p:sp>
      <p:sp>
        <p:nvSpPr>
          <p:cNvPr id="203" name="Google Shape;203;p21"/>
          <p:cNvSpPr txBox="1"/>
          <p:nvPr/>
        </p:nvSpPr>
        <p:spPr>
          <a:xfrm>
            <a:off x="1917150" y="4498278"/>
            <a:ext cx="6115800" cy="26673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FFFFFF"/>
              </a:buClr>
              <a:buSzPts val="5000"/>
              <a:buFont typeface="Helvetica Neue"/>
              <a:buNone/>
            </a:pPr>
            <a:r>
              <a:rPr lang="en-US" sz="2600" dirty="0" err="1">
                <a:solidFill>
                  <a:srgbClr val="FFFFFF"/>
                </a:solidFill>
                <a:latin typeface="Helvetica Neue"/>
                <a:ea typeface="Helvetica Neue"/>
                <a:cs typeface="Helvetica Neue"/>
                <a:sym typeface="Helvetica Neue"/>
              </a:rPr>
              <a:t>Integrante</a:t>
            </a:r>
            <a:r>
              <a:rPr lang="en-US" sz="2600" b="0" i="0" u="none" strike="noStrike" cap="none" dirty="0">
                <a:solidFill>
                  <a:srgbClr val="FFFFFF"/>
                </a:solidFill>
                <a:latin typeface="Helvetica Neue"/>
                <a:ea typeface="Helvetica Neue"/>
                <a:cs typeface="Helvetica Neue"/>
                <a:sym typeface="Helvetica Neue"/>
              </a:rPr>
              <a:t> 1</a:t>
            </a:r>
            <a:endParaRPr sz="2600" dirty="0"/>
          </a:p>
          <a:p>
            <a:pPr marL="0" marR="0" lvl="0" indent="0" algn="l" rtl="0">
              <a:lnSpc>
                <a:spcPct val="100000"/>
              </a:lnSpc>
              <a:spcBef>
                <a:spcPts val="0"/>
              </a:spcBef>
              <a:spcAft>
                <a:spcPts val="0"/>
              </a:spcAft>
              <a:buClr>
                <a:srgbClr val="FFFFFF"/>
              </a:buClr>
              <a:buSzPts val="5000"/>
              <a:buFont typeface="Helvetica Neue"/>
              <a:buNone/>
            </a:pPr>
            <a:r>
              <a:rPr lang="en-US" sz="2600" dirty="0" err="1">
                <a:solidFill>
                  <a:srgbClr val="FFFFFF"/>
                </a:solidFill>
                <a:latin typeface="Helvetica Neue"/>
                <a:ea typeface="Helvetica Neue"/>
                <a:cs typeface="Helvetica Neue"/>
                <a:sym typeface="Helvetica Neue"/>
              </a:rPr>
              <a:t>Integrante</a:t>
            </a:r>
            <a:r>
              <a:rPr lang="en-US" sz="2600" b="0" i="0" u="none" strike="noStrike" cap="none" dirty="0">
                <a:solidFill>
                  <a:srgbClr val="FFFFFF"/>
                </a:solidFill>
                <a:latin typeface="Helvetica Neue"/>
                <a:ea typeface="Helvetica Neue"/>
                <a:cs typeface="Helvetica Neue"/>
                <a:sym typeface="Helvetica Neue"/>
              </a:rPr>
              <a:t> 2</a:t>
            </a:r>
            <a:endParaRPr sz="2600" dirty="0"/>
          </a:p>
          <a:p>
            <a:pPr marL="0" marR="0" lvl="0" indent="0" algn="l" rtl="0">
              <a:lnSpc>
                <a:spcPct val="100000"/>
              </a:lnSpc>
              <a:spcBef>
                <a:spcPts val="0"/>
              </a:spcBef>
              <a:spcAft>
                <a:spcPts val="0"/>
              </a:spcAft>
              <a:buClr>
                <a:srgbClr val="FFFFFF"/>
              </a:buClr>
              <a:buSzPts val="5000"/>
              <a:buFont typeface="Helvetica Neue"/>
              <a:buNone/>
            </a:pPr>
            <a:r>
              <a:rPr lang="en-US" sz="2600" dirty="0" err="1">
                <a:solidFill>
                  <a:srgbClr val="FFFFFF"/>
                </a:solidFill>
                <a:latin typeface="Helvetica Neue"/>
                <a:ea typeface="Helvetica Neue"/>
                <a:cs typeface="Helvetica Neue"/>
                <a:sym typeface="Helvetica Neue"/>
              </a:rPr>
              <a:t>Integrante</a:t>
            </a:r>
            <a:r>
              <a:rPr lang="en-US" sz="2600" b="0" i="0" u="none" strike="noStrike" cap="none" dirty="0">
                <a:solidFill>
                  <a:srgbClr val="FFFFFF"/>
                </a:solidFill>
                <a:latin typeface="Helvetica Neue"/>
                <a:ea typeface="Helvetica Neue"/>
                <a:cs typeface="Helvetica Neue"/>
                <a:sym typeface="Helvetica Neue"/>
              </a:rPr>
              <a:t> 3</a:t>
            </a:r>
            <a:endParaRPr sz="2600" dirty="0"/>
          </a:p>
          <a:p>
            <a:pPr marL="0" marR="0" lvl="0" indent="0" algn="l" rtl="0">
              <a:lnSpc>
                <a:spcPct val="100000"/>
              </a:lnSpc>
              <a:spcBef>
                <a:spcPts val="0"/>
              </a:spcBef>
              <a:spcAft>
                <a:spcPts val="0"/>
              </a:spcAft>
              <a:buClr>
                <a:srgbClr val="FFFFFF"/>
              </a:buClr>
              <a:buSzPts val="5000"/>
              <a:buFont typeface="Helvetica Neue"/>
              <a:buNone/>
            </a:pPr>
            <a:r>
              <a:rPr lang="en-US" sz="2600" b="0" i="0" u="none" strike="noStrike" cap="none" dirty="0">
                <a:solidFill>
                  <a:srgbClr val="FFFFFF"/>
                </a:solidFill>
                <a:latin typeface="Helvetica Neue"/>
                <a:ea typeface="Helvetica Neue"/>
                <a:cs typeface="Helvetica Neue"/>
                <a:sym typeface="Helvetica Neue"/>
              </a:rPr>
              <a:t>etc.</a:t>
            </a:r>
            <a:endParaRPr sz="2600" dirty="0"/>
          </a:p>
          <a:p>
            <a:pPr marL="0" marR="0" lvl="0" indent="0" algn="l" rtl="0">
              <a:lnSpc>
                <a:spcPct val="100000"/>
              </a:lnSpc>
              <a:spcBef>
                <a:spcPts val="0"/>
              </a:spcBef>
              <a:spcAft>
                <a:spcPts val="0"/>
              </a:spcAft>
              <a:buClr>
                <a:srgbClr val="A9A9A9"/>
              </a:buClr>
              <a:buSzPts val="3200"/>
              <a:buFont typeface="Helvetica Neue"/>
              <a:buNone/>
            </a:pPr>
            <a:endParaRPr sz="3000" b="1" i="0" u="none" strike="noStrike" cap="none" dirty="0">
              <a:solidFill>
                <a:srgbClr val="FFFFFF"/>
              </a:solidFill>
              <a:latin typeface="Helvetica Neue"/>
              <a:ea typeface="Helvetica Neue"/>
              <a:cs typeface="Helvetica Neue"/>
              <a:sym typeface="Helvetica Neue"/>
            </a:endParaRPr>
          </a:p>
        </p:txBody>
      </p:sp>
      <p:sp>
        <p:nvSpPr>
          <p:cNvPr id="204" name="Google Shape;204;p21"/>
          <p:cNvSpPr txBox="1"/>
          <p:nvPr/>
        </p:nvSpPr>
        <p:spPr>
          <a:xfrm>
            <a:off x="2060520" y="7597645"/>
            <a:ext cx="6111900" cy="8991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A9A9A9"/>
              </a:buClr>
              <a:buSzPts val="5000"/>
              <a:buFont typeface="Helvetica Neue"/>
              <a:buNone/>
            </a:pPr>
            <a:r>
              <a:rPr lang="en-US" sz="3000" b="1">
                <a:solidFill>
                  <a:srgbClr val="A9A9A9"/>
                </a:solidFill>
                <a:latin typeface="Helvetica Neue"/>
                <a:ea typeface="Helvetica Neue"/>
                <a:cs typeface="Helvetica Neue"/>
                <a:sym typeface="Helvetica Neue"/>
              </a:rPr>
              <a:t>Reparto</a:t>
            </a:r>
            <a:endParaRPr sz="2400"/>
          </a:p>
        </p:txBody>
      </p:sp>
      <p:sp>
        <p:nvSpPr>
          <p:cNvPr id="205" name="Google Shape;205;p21"/>
          <p:cNvSpPr txBox="1"/>
          <p:nvPr/>
        </p:nvSpPr>
        <p:spPr>
          <a:xfrm>
            <a:off x="2058575" y="8330653"/>
            <a:ext cx="6115800" cy="26673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FFFFFF"/>
              </a:buClr>
              <a:buSzPts val="5000"/>
              <a:buFont typeface="Helvetica Neue"/>
              <a:buNone/>
            </a:pPr>
            <a:r>
              <a:rPr lang="en-US" sz="2600" b="0" i="0" u="none" strike="noStrike" cap="none">
                <a:solidFill>
                  <a:srgbClr val="FFFFFF"/>
                </a:solidFill>
                <a:latin typeface="Helvetica Neue"/>
                <a:ea typeface="Helvetica Neue"/>
                <a:cs typeface="Helvetica Neue"/>
                <a:sym typeface="Helvetica Neue"/>
              </a:rPr>
              <a:t>Character 1</a:t>
            </a:r>
            <a:endParaRPr sz="2600"/>
          </a:p>
          <a:p>
            <a:pPr marL="0" marR="0" lvl="0" indent="0" algn="l" rtl="0">
              <a:lnSpc>
                <a:spcPct val="100000"/>
              </a:lnSpc>
              <a:spcBef>
                <a:spcPts val="0"/>
              </a:spcBef>
              <a:spcAft>
                <a:spcPts val="0"/>
              </a:spcAft>
              <a:buClr>
                <a:srgbClr val="FFFFFF"/>
              </a:buClr>
              <a:buSzPts val="5000"/>
              <a:buFont typeface="Helvetica Neue"/>
              <a:buNone/>
            </a:pPr>
            <a:r>
              <a:rPr lang="en-US" sz="2600" b="0" i="0" u="none" strike="noStrike" cap="none">
                <a:solidFill>
                  <a:srgbClr val="FFFFFF"/>
                </a:solidFill>
                <a:latin typeface="Helvetica Neue"/>
                <a:ea typeface="Helvetica Neue"/>
                <a:cs typeface="Helvetica Neue"/>
                <a:sym typeface="Helvetica Neue"/>
              </a:rPr>
              <a:t>Character 2</a:t>
            </a:r>
            <a:endParaRPr sz="2600"/>
          </a:p>
          <a:p>
            <a:pPr marL="0" marR="0" lvl="0" indent="0" algn="l" rtl="0">
              <a:lnSpc>
                <a:spcPct val="100000"/>
              </a:lnSpc>
              <a:spcBef>
                <a:spcPts val="0"/>
              </a:spcBef>
              <a:spcAft>
                <a:spcPts val="0"/>
              </a:spcAft>
              <a:buClr>
                <a:srgbClr val="FFFFFF"/>
              </a:buClr>
              <a:buSzPts val="5000"/>
              <a:buFont typeface="Helvetica Neue"/>
              <a:buNone/>
            </a:pPr>
            <a:r>
              <a:rPr lang="en-US" sz="2600" b="0" i="0" u="none" strike="noStrike" cap="none">
                <a:solidFill>
                  <a:srgbClr val="FFFFFF"/>
                </a:solidFill>
                <a:latin typeface="Helvetica Neue"/>
                <a:ea typeface="Helvetica Neue"/>
                <a:cs typeface="Helvetica Neue"/>
                <a:sym typeface="Helvetica Neue"/>
              </a:rPr>
              <a:t>Character 3</a:t>
            </a:r>
            <a:endParaRPr sz="2600"/>
          </a:p>
          <a:p>
            <a:pPr marL="0" marR="0" lvl="0" indent="0" algn="l" rtl="0">
              <a:lnSpc>
                <a:spcPct val="100000"/>
              </a:lnSpc>
              <a:spcBef>
                <a:spcPts val="0"/>
              </a:spcBef>
              <a:spcAft>
                <a:spcPts val="0"/>
              </a:spcAft>
              <a:buClr>
                <a:srgbClr val="FFFFFF"/>
              </a:buClr>
              <a:buSzPts val="5000"/>
              <a:buFont typeface="Helvetica Neue"/>
              <a:buNone/>
            </a:pPr>
            <a:r>
              <a:rPr lang="en-US" sz="2600" b="0" i="0" u="none" strike="noStrike" cap="none">
                <a:solidFill>
                  <a:srgbClr val="FFFFFF"/>
                </a:solidFill>
                <a:latin typeface="Helvetica Neue"/>
                <a:ea typeface="Helvetica Neue"/>
                <a:cs typeface="Helvetica Neue"/>
                <a:sym typeface="Helvetica Neue"/>
              </a:rPr>
              <a:t>etc.</a:t>
            </a:r>
            <a:endParaRPr sz="2600"/>
          </a:p>
          <a:p>
            <a:pPr marL="0" marR="0" lvl="0" indent="0" algn="l" rtl="0">
              <a:lnSpc>
                <a:spcPct val="100000"/>
              </a:lnSpc>
              <a:spcBef>
                <a:spcPts val="0"/>
              </a:spcBef>
              <a:spcAft>
                <a:spcPts val="0"/>
              </a:spcAft>
              <a:buClr>
                <a:srgbClr val="A9A9A9"/>
              </a:buClr>
              <a:buSzPts val="3200"/>
              <a:buFont typeface="Helvetica Neue"/>
              <a:buNone/>
            </a:pPr>
            <a:endParaRPr sz="2600" b="1" i="0" u="none" strike="noStrike" cap="none">
              <a:solidFill>
                <a:srgbClr val="FFFFFF"/>
              </a:solidFill>
              <a:latin typeface="Helvetica Neue"/>
              <a:ea typeface="Helvetica Neue"/>
              <a:cs typeface="Helvetica Neue"/>
              <a:sym typeface="Helvetica Neue"/>
            </a:endParaRPr>
          </a:p>
        </p:txBody>
      </p:sp>
      <p:sp>
        <p:nvSpPr>
          <p:cNvPr id="206" name="Google Shape;206;p21"/>
          <p:cNvSpPr txBox="1"/>
          <p:nvPr/>
        </p:nvSpPr>
        <p:spPr>
          <a:xfrm>
            <a:off x="8741495" y="3765270"/>
            <a:ext cx="6111900" cy="8991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A9A9A9"/>
              </a:buClr>
              <a:buSzPts val="5000"/>
              <a:buFont typeface="Helvetica Neue"/>
              <a:buNone/>
            </a:pPr>
            <a:r>
              <a:rPr lang="en-US" sz="3000" b="1">
                <a:solidFill>
                  <a:srgbClr val="A9A9A9"/>
                </a:solidFill>
                <a:latin typeface="Helvetica Neue"/>
                <a:ea typeface="Helvetica Neue"/>
                <a:cs typeface="Helvetica Neue"/>
                <a:sym typeface="Helvetica Neue"/>
              </a:rPr>
              <a:t>Género</a:t>
            </a:r>
            <a:endParaRPr sz="2400"/>
          </a:p>
        </p:txBody>
      </p:sp>
      <p:sp>
        <p:nvSpPr>
          <p:cNvPr id="207" name="Google Shape;207;p21"/>
          <p:cNvSpPr txBox="1"/>
          <p:nvPr/>
        </p:nvSpPr>
        <p:spPr>
          <a:xfrm>
            <a:off x="8739550" y="4498278"/>
            <a:ext cx="6115800" cy="26673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FFFFFF"/>
              </a:buClr>
              <a:buSzPts val="5000"/>
              <a:buFont typeface="Helvetica Neue"/>
              <a:buNone/>
            </a:pPr>
            <a:r>
              <a:rPr lang="en-US" sz="2600">
                <a:solidFill>
                  <a:srgbClr val="FFFFFF"/>
                </a:solidFill>
                <a:latin typeface="Helvetica Neue"/>
                <a:ea typeface="Helvetica Neue"/>
                <a:cs typeface="Helvetica Neue"/>
                <a:sym typeface="Helvetica Neue"/>
              </a:rPr>
              <a:t>Género</a:t>
            </a:r>
            <a:r>
              <a:rPr lang="en-US" sz="2600" b="0" i="0" u="none" strike="noStrike" cap="none">
                <a:solidFill>
                  <a:srgbClr val="FFFFFF"/>
                </a:solidFill>
                <a:latin typeface="Helvetica Neue"/>
                <a:ea typeface="Helvetica Neue"/>
                <a:cs typeface="Helvetica Neue"/>
                <a:sym typeface="Helvetica Neue"/>
              </a:rPr>
              <a:t> 1</a:t>
            </a:r>
            <a:endParaRPr sz="2600"/>
          </a:p>
          <a:p>
            <a:pPr marL="0" marR="0" lvl="0" indent="0" algn="l" rtl="0">
              <a:lnSpc>
                <a:spcPct val="100000"/>
              </a:lnSpc>
              <a:spcBef>
                <a:spcPts val="0"/>
              </a:spcBef>
              <a:spcAft>
                <a:spcPts val="0"/>
              </a:spcAft>
              <a:buClr>
                <a:srgbClr val="FFFFFF"/>
              </a:buClr>
              <a:buSzPts val="5000"/>
              <a:buFont typeface="Helvetica Neue"/>
              <a:buNone/>
            </a:pPr>
            <a:r>
              <a:rPr lang="en-US" sz="2600">
                <a:solidFill>
                  <a:srgbClr val="FFFFFF"/>
                </a:solidFill>
                <a:latin typeface="Helvetica Neue"/>
                <a:ea typeface="Helvetica Neue"/>
                <a:cs typeface="Helvetica Neue"/>
                <a:sym typeface="Helvetica Neue"/>
              </a:rPr>
              <a:t>Género</a:t>
            </a:r>
            <a:r>
              <a:rPr lang="en-US" sz="2600" b="0" i="0" u="none" strike="noStrike" cap="none">
                <a:solidFill>
                  <a:srgbClr val="FFFFFF"/>
                </a:solidFill>
                <a:latin typeface="Helvetica Neue"/>
                <a:ea typeface="Helvetica Neue"/>
                <a:cs typeface="Helvetica Neue"/>
                <a:sym typeface="Helvetica Neue"/>
              </a:rPr>
              <a:t> 2</a:t>
            </a:r>
            <a:endParaRPr sz="2600"/>
          </a:p>
          <a:p>
            <a:pPr marL="0" marR="0" lvl="0" indent="0" algn="l" rtl="0">
              <a:lnSpc>
                <a:spcPct val="100000"/>
              </a:lnSpc>
              <a:spcBef>
                <a:spcPts val="0"/>
              </a:spcBef>
              <a:spcAft>
                <a:spcPts val="0"/>
              </a:spcAft>
              <a:buClr>
                <a:srgbClr val="FFFFFF"/>
              </a:buClr>
              <a:buSzPts val="5000"/>
              <a:buFont typeface="Helvetica Neue"/>
              <a:buNone/>
            </a:pPr>
            <a:r>
              <a:rPr lang="en-US" sz="2600">
                <a:solidFill>
                  <a:srgbClr val="FFFFFF"/>
                </a:solidFill>
                <a:latin typeface="Helvetica Neue"/>
                <a:ea typeface="Helvetica Neue"/>
                <a:cs typeface="Helvetica Neue"/>
                <a:sym typeface="Helvetica Neue"/>
              </a:rPr>
              <a:t>Género</a:t>
            </a:r>
            <a:r>
              <a:rPr lang="en-US" sz="2600" b="0" i="0" u="none" strike="noStrike" cap="none">
                <a:solidFill>
                  <a:srgbClr val="FFFFFF"/>
                </a:solidFill>
                <a:latin typeface="Helvetica Neue"/>
                <a:ea typeface="Helvetica Neue"/>
                <a:cs typeface="Helvetica Neue"/>
                <a:sym typeface="Helvetica Neue"/>
              </a:rPr>
              <a:t> 3</a:t>
            </a:r>
            <a:endParaRPr sz="2600"/>
          </a:p>
          <a:p>
            <a:pPr marL="0" marR="0" lvl="0" indent="0" algn="l" rtl="0">
              <a:lnSpc>
                <a:spcPct val="100000"/>
              </a:lnSpc>
              <a:spcBef>
                <a:spcPts val="0"/>
              </a:spcBef>
              <a:spcAft>
                <a:spcPts val="0"/>
              </a:spcAft>
              <a:buClr>
                <a:srgbClr val="FFFFFF"/>
              </a:buClr>
              <a:buSzPts val="5000"/>
              <a:buFont typeface="Helvetica Neue"/>
              <a:buNone/>
            </a:pPr>
            <a:r>
              <a:rPr lang="en-US" sz="2600" b="0" i="0" u="none" strike="noStrike" cap="none">
                <a:solidFill>
                  <a:srgbClr val="FFFFFF"/>
                </a:solidFill>
                <a:latin typeface="Helvetica Neue"/>
                <a:ea typeface="Helvetica Neue"/>
                <a:cs typeface="Helvetica Neue"/>
                <a:sym typeface="Helvetica Neue"/>
              </a:rPr>
              <a:t>etc.</a:t>
            </a:r>
            <a:endParaRPr sz="2600"/>
          </a:p>
          <a:p>
            <a:pPr marL="0" marR="0" lvl="0" indent="0" algn="l" rtl="0">
              <a:lnSpc>
                <a:spcPct val="100000"/>
              </a:lnSpc>
              <a:spcBef>
                <a:spcPts val="0"/>
              </a:spcBef>
              <a:spcAft>
                <a:spcPts val="0"/>
              </a:spcAft>
              <a:buClr>
                <a:srgbClr val="A9A9A9"/>
              </a:buClr>
              <a:buSzPts val="3200"/>
              <a:buFont typeface="Helvetica Neue"/>
              <a:buNone/>
            </a:pPr>
            <a:endParaRPr sz="2600" b="1" i="0" u="none" strike="noStrike" cap="none">
              <a:solidFill>
                <a:srgbClr val="FFFFFF"/>
              </a:solidFill>
              <a:latin typeface="Helvetica Neue"/>
              <a:ea typeface="Helvetica Neue"/>
              <a:cs typeface="Helvetica Neue"/>
              <a:sym typeface="Helvetica Neue"/>
            </a:endParaRPr>
          </a:p>
        </p:txBody>
      </p:sp>
      <p:sp>
        <p:nvSpPr>
          <p:cNvPr id="208" name="Google Shape;208;p21"/>
          <p:cNvSpPr txBox="1"/>
          <p:nvPr/>
        </p:nvSpPr>
        <p:spPr>
          <a:xfrm>
            <a:off x="8741495" y="7597645"/>
            <a:ext cx="6111900" cy="8991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A9A9A9"/>
              </a:buClr>
              <a:buSzPts val="5000"/>
              <a:buFont typeface="Helvetica Neue"/>
              <a:buNone/>
            </a:pPr>
            <a:r>
              <a:rPr lang="en-US" sz="3000" b="1">
                <a:solidFill>
                  <a:srgbClr val="A9A9A9"/>
                </a:solidFill>
                <a:latin typeface="Helvetica Neue"/>
                <a:ea typeface="Helvetica Neue"/>
                <a:cs typeface="Helvetica Neue"/>
                <a:sym typeface="Helvetica Neue"/>
              </a:rPr>
              <a:t>Pertenece a</a:t>
            </a:r>
            <a:endParaRPr sz="2400"/>
          </a:p>
        </p:txBody>
      </p:sp>
      <p:sp>
        <p:nvSpPr>
          <p:cNvPr id="209" name="Google Shape;209;p21"/>
          <p:cNvSpPr txBox="1"/>
          <p:nvPr/>
        </p:nvSpPr>
        <p:spPr>
          <a:xfrm>
            <a:off x="8739550" y="8330653"/>
            <a:ext cx="6115800" cy="26673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FFFFFF"/>
              </a:buClr>
              <a:buSzPts val="5000"/>
              <a:buFont typeface="Helvetica Neue"/>
              <a:buNone/>
            </a:pPr>
            <a:r>
              <a:rPr lang="en-US" sz="2600">
                <a:solidFill>
                  <a:srgbClr val="FFFFFF"/>
                </a:solidFill>
                <a:latin typeface="Helvetica Neue"/>
                <a:ea typeface="Helvetica Neue"/>
                <a:cs typeface="Helvetica Neue"/>
                <a:sym typeface="Helvetica Neue"/>
              </a:rPr>
              <a:t>Categoría</a:t>
            </a:r>
            <a:r>
              <a:rPr lang="en-US" sz="2600" b="0" i="0" u="none" strike="noStrike" cap="none">
                <a:solidFill>
                  <a:srgbClr val="FFFFFF"/>
                </a:solidFill>
                <a:latin typeface="Helvetica Neue"/>
                <a:ea typeface="Helvetica Neue"/>
                <a:cs typeface="Helvetica Neue"/>
                <a:sym typeface="Helvetica Neue"/>
              </a:rPr>
              <a:t> 1</a:t>
            </a:r>
            <a:endParaRPr sz="2600"/>
          </a:p>
          <a:p>
            <a:pPr marL="0" marR="0" lvl="0" indent="0" algn="l" rtl="0">
              <a:lnSpc>
                <a:spcPct val="100000"/>
              </a:lnSpc>
              <a:spcBef>
                <a:spcPts val="0"/>
              </a:spcBef>
              <a:spcAft>
                <a:spcPts val="0"/>
              </a:spcAft>
              <a:buClr>
                <a:srgbClr val="FFFFFF"/>
              </a:buClr>
              <a:buSzPts val="5000"/>
              <a:buFont typeface="Helvetica Neue"/>
              <a:buNone/>
            </a:pPr>
            <a:r>
              <a:rPr lang="en-US" sz="2600">
                <a:solidFill>
                  <a:srgbClr val="FFFFFF"/>
                </a:solidFill>
                <a:latin typeface="Helvetica Neue"/>
                <a:ea typeface="Helvetica Neue"/>
                <a:cs typeface="Helvetica Neue"/>
                <a:sym typeface="Helvetica Neue"/>
              </a:rPr>
              <a:t>Categoría</a:t>
            </a:r>
            <a:r>
              <a:rPr lang="en-US" sz="2600" b="0" i="0" u="none" strike="noStrike" cap="none">
                <a:solidFill>
                  <a:srgbClr val="FFFFFF"/>
                </a:solidFill>
                <a:latin typeface="Helvetica Neue"/>
                <a:ea typeface="Helvetica Neue"/>
                <a:cs typeface="Helvetica Neue"/>
                <a:sym typeface="Helvetica Neue"/>
              </a:rPr>
              <a:t> 2</a:t>
            </a:r>
            <a:endParaRPr sz="2600"/>
          </a:p>
          <a:p>
            <a:pPr marL="0" marR="0" lvl="0" indent="0" algn="l" rtl="0">
              <a:lnSpc>
                <a:spcPct val="100000"/>
              </a:lnSpc>
              <a:spcBef>
                <a:spcPts val="0"/>
              </a:spcBef>
              <a:spcAft>
                <a:spcPts val="0"/>
              </a:spcAft>
              <a:buClr>
                <a:srgbClr val="FFFFFF"/>
              </a:buClr>
              <a:buSzPts val="5000"/>
              <a:buFont typeface="Helvetica Neue"/>
              <a:buNone/>
            </a:pPr>
            <a:r>
              <a:rPr lang="en-US" sz="2600">
                <a:solidFill>
                  <a:srgbClr val="FFFFFF"/>
                </a:solidFill>
                <a:latin typeface="Helvetica Neue"/>
                <a:ea typeface="Helvetica Neue"/>
                <a:cs typeface="Helvetica Neue"/>
                <a:sym typeface="Helvetica Neue"/>
              </a:rPr>
              <a:t>Categoría</a:t>
            </a:r>
            <a:r>
              <a:rPr lang="en-US" sz="2600" b="0" i="0" u="none" strike="noStrike" cap="none">
                <a:solidFill>
                  <a:srgbClr val="FFFFFF"/>
                </a:solidFill>
                <a:latin typeface="Helvetica Neue"/>
                <a:ea typeface="Helvetica Neue"/>
                <a:cs typeface="Helvetica Neue"/>
                <a:sym typeface="Helvetica Neue"/>
              </a:rPr>
              <a:t> 3</a:t>
            </a:r>
            <a:endParaRPr sz="2600"/>
          </a:p>
          <a:p>
            <a:pPr marL="0" marR="0" lvl="0" indent="0" algn="l" rtl="0">
              <a:lnSpc>
                <a:spcPct val="100000"/>
              </a:lnSpc>
              <a:spcBef>
                <a:spcPts val="0"/>
              </a:spcBef>
              <a:spcAft>
                <a:spcPts val="0"/>
              </a:spcAft>
              <a:buClr>
                <a:srgbClr val="FFFFFF"/>
              </a:buClr>
              <a:buSzPts val="5000"/>
              <a:buFont typeface="Helvetica Neue"/>
              <a:buNone/>
            </a:pPr>
            <a:r>
              <a:rPr lang="en-US" sz="2600" b="0" i="0" u="none" strike="noStrike" cap="none">
                <a:solidFill>
                  <a:srgbClr val="FFFFFF"/>
                </a:solidFill>
                <a:latin typeface="Helvetica Neue"/>
                <a:ea typeface="Helvetica Neue"/>
                <a:cs typeface="Helvetica Neue"/>
                <a:sym typeface="Helvetica Neue"/>
              </a:rPr>
              <a:t>etc.</a:t>
            </a:r>
            <a:endParaRPr sz="2600"/>
          </a:p>
          <a:p>
            <a:pPr marL="0" marR="0" lvl="0" indent="0" algn="l" rtl="0">
              <a:lnSpc>
                <a:spcPct val="100000"/>
              </a:lnSpc>
              <a:spcBef>
                <a:spcPts val="0"/>
              </a:spcBef>
              <a:spcAft>
                <a:spcPts val="0"/>
              </a:spcAft>
              <a:buClr>
                <a:srgbClr val="A9A9A9"/>
              </a:buClr>
              <a:buSzPts val="3200"/>
              <a:buFont typeface="Helvetica Neue"/>
              <a:buNone/>
            </a:pPr>
            <a:endParaRPr sz="2600" b="1" i="0" u="none" strike="noStrike" cap="none">
              <a:solidFill>
                <a:srgbClr val="FFFFFF"/>
              </a:solidFill>
              <a:latin typeface="Helvetica Neue"/>
              <a:ea typeface="Helvetica Neue"/>
              <a:cs typeface="Helvetica Neue"/>
              <a:sym typeface="Helvetica Neue"/>
            </a:endParaRPr>
          </a:p>
        </p:txBody>
      </p:sp>
      <p:sp>
        <p:nvSpPr>
          <p:cNvPr id="210" name="Google Shape;210;p21"/>
          <p:cNvSpPr txBox="1"/>
          <p:nvPr/>
        </p:nvSpPr>
        <p:spPr>
          <a:xfrm>
            <a:off x="15350920" y="3898895"/>
            <a:ext cx="6111900" cy="8991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A9A9A9"/>
              </a:buClr>
              <a:buSzPts val="5000"/>
              <a:buFont typeface="Helvetica Neue"/>
              <a:buNone/>
            </a:pPr>
            <a:r>
              <a:rPr lang="en-US" sz="3000" b="1">
                <a:solidFill>
                  <a:srgbClr val="A9A9A9"/>
                </a:solidFill>
                <a:latin typeface="Helvetica Neue"/>
                <a:ea typeface="Helvetica Neue"/>
                <a:cs typeface="Helvetica Neue"/>
                <a:sym typeface="Helvetica Neue"/>
              </a:rPr>
              <a:t>Calificación por edades</a:t>
            </a:r>
            <a:endParaRPr sz="2400"/>
          </a:p>
        </p:txBody>
      </p:sp>
      <p:sp>
        <p:nvSpPr>
          <p:cNvPr id="211" name="Google Shape;211;p21"/>
          <p:cNvSpPr txBox="1"/>
          <p:nvPr/>
        </p:nvSpPr>
        <p:spPr>
          <a:xfrm>
            <a:off x="15531875" y="4758950"/>
            <a:ext cx="729300" cy="5196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A9A9A9"/>
              </a:buClr>
              <a:buSzPts val="3200"/>
              <a:buFont typeface="Helvetica Neue"/>
              <a:buNone/>
            </a:pPr>
            <a:r>
              <a:rPr lang="en-US" sz="2200" b="1">
                <a:latin typeface="Helvetica Neue"/>
                <a:ea typeface="Helvetica Neue"/>
                <a:cs typeface="Helvetica Neue"/>
                <a:sym typeface="Helvetica Neue"/>
              </a:rPr>
              <a:t>13+</a:t>
            </a:r>
            <a:endParaRPr sz="2200" b="1" i="0" u="none" strike="noStrike" cap="none">
              <a:latin typeface="Helvetica Neue"/>
              <a:ea typeface="Helvetica Neue"/>
              <a:cs typeface="Helvetica Neue"/>
              <a:sym typeface="Helvetica Neue"/>
            </a:endParaRPr>
          </a:p>
        </p:txBody>
      </p:sp>
      <p:sp>
        <p:nvSpPr>
          <p:cNvPr id="212" name="Google Shape;212;p21"/>
          <p:cNvSpPr txBox="1"/>
          <p:nvPr/>
        </p:nvSpPr>
        <p:spPr>
          <a:xfrm>
            <a:off x="15455675" y="5343610"/>
            <a:ext cx="6918000" cy="5196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FFFFFF"/>
              </a:buClr>
              <a:buSzPts val="5000"/>
              <a:buFont typeface="Helvetica Neue"/>
              <a:buNone/>
            </a:pPr>
            <a:r>
              <a:rPr lang="en-US" sz="1800">
                <a:solidFill>
                  <a:srgbClr val="FFFFFF"/>
                </a:solidFill>
                <a:latin typeface="Helvetica Neue"/>
                <a:ea typeface="Helvetica Neue"/>
                <a:cs typeface="Helvetica Neue"/>
                <a:sym typeface="Helvetica Neue"/>
              </a:rPr>
              <a:t>No recomendada para menores de 13 años</a:t>
            </a:r>
            <a:endParaRPr sz="1800" b="1" i="0" u="none" strike="noStrike" cap="none">
              <a:solidFill>
                <a:srgbClr val="FFFFFF"/>
              </a:solidFill>
              <a:latin typeface="Helvetica Neue"/>
              <a:ea typeface="Helvetica Neue"/>
              <a:cs typeface="Helvetica Neue"/>
              <a:sym typeface="Helvetica Neue"/>
            </a:endParaRPr>
          </a:p>
        </p:txBody>
      </p:sp>
      <p:sp>
        <p:nvSpPr>
          <p:cNvPr id="24" name="Google Shape;142;p19"/>
          <p:cNvSpPr txBox="1"/>
          <p:nvPr/>
        </p:nvSpPr>
        <p:spPr>
          <a:xfrm>
            <a:off x="1928737" y="12758831"/>
            <a:ext cx="20549684" cy="636712"/>
          </a:xfrm>
          <a:prstGeom prst="rect">
            <a:avLst/>
          </a:prstGeom>
          <a:noFill/>
          <a:ln>
            <a:noFill/>
          </a:ln>
        </p:spPr>
        <p:txBody>
          <a:bodyPr spcFirstLastPara="1" wrap="square" lIns="71425" tIns="71425" rIns="71425" bIns="71425" anchor="ctr" anchorCtr="0">
            <a:noAutofit/>
          </a:bodyPr>
          <a:lstStyle/>
          <a:p>
            <a:pPr lvl="0" algn="ctr">
              <a:buClr>
                <a:schemeClr val="lt1"/>
              </a:buClr>
              <a:buSzPts val="3200"/>
            </a:pPr>
            <a:r>
              <a:rPr lang="en-US" sz="2400" b="1" u="sng" dirty="0">
                <a:solidFill>
                  <a:schemeClr val="lt1"/>
                </a:solidFill>
                <a:latin typeface="Helvetica Neue"/>
                <a:ea typeface="Helvetica Neue"/>
                <a:cs typeface="Helvetica Neue"/>
                <a:sym typeface="Helvetica Neue"/>
                <a:hlinkClick r:id="rId7" action="ppaction://hlinksldjump">
                  <a:extLst>
                    <a:ext uri="{A12FA001-AC4F-418D-AE19-62706E023703}">
                      <ahyp:hlinkClr xmlns:ahyp="http://schemas.microsoft.com/office/drawing/2018/hyperlinkcolor" val="tx"/>
                    </a:ext>
                  </a:extLst>
                </a:hlinkClick>
              </a:rPr>
              <a:t>INFORMACIÓN GENERAL</a:t>
            </a:r>
            <a:r>
              <a:rPr lang="en-US" sz="2400" b="1" i="0" u="none" strike="noStrike" cap="none" dirty="0">
                <a:solidFill>
                  <a:schemeClr val="lt1"/>
                </a:solidFill>
                <a:latin typeface="Helvetica Neue"/>
                <a:ea typeface="Helvetica Neue"/>
                <a:cs typeface="Helvetica Neue"/>
                <a:sym typeface="Helvetica Neue"/>
              </a:rPr>
              <a:t>          </a:t>
            </a:r>
            <a:r>
              <a:rPr lang="en-US" sz="2400" b="1" u="sng" dirty="0">
                <a:solidFill>
                  <a:schemeClr val="bg1"/>
                </a:solidFill>
                <a:latin typeface="Helvetica Neue"/>
                <a:ea typeface="Helvetica Neue"/>
                <a:cs typeface="Helvetica Neue"/>
                <a:sym typeface="Helvetica Neue"/>
                <a:hlinkClick r:id="rId8" action="ppaction://hlinksldjump">
                  <a:extLst>
                    <a:ext uri="{A12FA001-AC4F-418D-AE19-62706E023703}">
                      <ahyp:hlinkClr xmlns:ahyp="http://schemas.microsoft.com/office/drawing/2018/hyperlinkcolor" val="tx"/>
                    </a:ext>
                  </a:extLst>
                </a:hlinkClick>
              </a:rPr>
              <a:t>TRÁILERES Y MÁS</a:t>
            </a:r>
            <a:r>
              <a:rPr lang="en-US" sz="2400" b="1" dirty="0">
                <a:solidFill>
                  <a:schemeClr val="lt1"/>
                </a:solidFill>
                <a:latin typeface="Helvetica Neue"/>
                <a:ea typeface="Helvetica Neue"/>
                <a:cs typeface="Helvetica Neue"/>
                <a:sym typeface="Helvetica Neue"/>
              </a:rPr>
              <a:t>	</a:t>
            </a:r>
            <a:r>
              <a:rPr lang="en-US" sz="2400" b="1" u="sng" dirty="0">
                <a:solidFill>
                  <a:schemeClr val="bg1"/>
                </a:solidFill>
                <a:latin typeface="Helvetica Neue"/>
                <a:ea typeface="Helvetica Neue"/>
                <a:cs typeface="Helvetica Neue"/>
                <a:sym typeface="Helvetica Neue"/>
                <a:hlinkClick r:id="rId8" action="ppaction://hlinksldjump">
                  <a:extLst>
                    <a:ext uri="{A12FA001-AC4F-418D-AE19-62706E023703}">
                      <ahyp:hlinkClr xmlns:ahyp="http://schemas.microsoft.com/office/drawing/2018/hyperlinkcolor" val="tx"/>
                    </a:ext>
                  </a:extLst>
                </a:hlinkClick>
              </a:rPr>
              <a:t>EPISODIOS</a:t>
            </a:r>
            <a:r>
              <a:rPr lang="en-US" sz="2400" b="1" i="0" u="none" strike="noStrike" cap="none" dirty="0">
                <a:solidFill>
                  <a:schemeClr val="lt1"/>
                </a:solidFill>
                <a:latin typeface="Helvetica Neue"/>
                <a:ea typeface="Helvetica Neue"/>
                <a:cs typeface="Helvetica Neue"/>
                <a:sym typeface="Helvetica Neue"/>
              </a:rPr>
              <a:t>          </a:t>
            </a:r>
            <a:r>
              <a:rPr lang="en-US" sz="2400" b="1" u="sng" dirty="0">
                <a:solidFill>
                  <a:schemeClr val="bg1"/>
                </a:solidFill>
                <a:latin typeface="Helvetica Neue"/>
                <a:ea typeface="Helvetica Neue"/>
                <a:cs typeface="Helvetica Neue"/>
                <a:sym typeface="Helvetica Neue"/>
                <a:hlinkClick r:id="rId8" action="ppaction://hlinksldjump">
                  <a:extLst>
                    <a:ext uri="{A12FA001-AC4F-418D-AE19-62706E023703}">
                      <ahyp:hlinkClr xmlns:ahyp="http://schemas.microsoft.com/office/drawing/2018/hyperlinkcolor" val="tx"/>
                    </a:ext>
                  </a:extLst>
                </a:hlinkClick>
              </a:rPr>
              <a:t>SIMILARES</a:t>
            </a:r>
            <a:r>
              <a:rPr lang="en-US" sz="2400" b="1" i="0" u="none" strike="noStrike" cap="none" dirty="0">
                <a:solidFill>
                  <a:schemeClr val="lt1"/>
                </a:solidFill>
                <a:latin typeface="Helvetica Neue"/>
                <a:ea typeface="Helvetica Neue"/>
                <a:cs typeface="Helvetica Neue"/>
                <a:sym typeface="Helvetica Neue"/>
              </a:rPr>
              <a:t>          </a:t>
            </a:r>
            <a:r>
              <a:rPr lang="en-US" sz="2400" b="1" i="0" strike="noStrike" cap="none" dirty="0">
                <a:solidFill>
                  <a:schemeClr val="lt1"/>
                </a:solidFill>
                <a:latin typeface="Helvetica Neue"/>
                <a:ea typeface="Helvetica Neue"/>
                <a:cs typeface="Helvetica Neue"/>
                <a:sym typeface="Helvetica Neue"/>
              </a:rPr>
              <a:t>DETALLES</a:t>
            </a:r>
            <a:r>
              <a:rPr lang="en-US" sz="2400" b="1" i="0" u="none" strike="noStrike" cap="none" dirty="0">
                <a:solidFill>
                  <a:schemeClr val="lt1"/>
                </a:solidFill>
                <a:latin typeface="Helvetica Neue"/>
                <a:ea typeface="Helvetica Neue"/>
                <a:cs typeface="Helvetica Neue"/>
                <a:sym typeface="Helvetica Neue"/>
              </a:rPr>
              <a:t>   </a:t>
            </a: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21"/>
          <p:cNvSpPr txBox="1"/>
          <p:nvPr/>
        </p:nvSpPr>
        <p:spPr>
          <a:xfrm>
            <a:off x="4890550" y="649950"/>
            <a:ext cx="7530000" cy="614100"/>
          </a:xfrm>
          <a:prstGeom prst="rect">
            <a:avLst/>
          </a:prstGeom>
          <a:noFill/>
          <a:ln>
            <a:noFill/>
          </a:ln>
        </p:spPr>
        <p:txBody>
          <a:bodyPr spcFirstLastPara="1" wrap="square" lIns="71425" tIns="71425" rIns="71425" bIns="71425"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3200"/>
              <a:buFont typeface="Helvetica Neue"/>
              <a:buNone/>
              <a:tabLst/>
              <a:defRPr/>
            </a:pPr>
            <a:r>
              <a:rPr kumimoji="0" lang="en-US" sz="2200" b="1" i="0" u="none" strike="noStrike" kern="0" cap="none" spc="0" normalizeH="0" baseline="0" noProof="0">
                <a:ln>
                  <a:noFill/>
                </a:ln>
                <a:solidFill>
                  <a:srgbClr val="FFFFFF"/>
                </a:solidFill>
                <a:effectLst/>
                <a:uLnTx/>
                <a:uFillTx/>
                <a:latin typeface="Helvetica Neue"/>
                <a:ea typeface="Helvetica Neue"/>
                <a:cs typeface="Helvetica Neue"/>
                <a:sym typeface="Helvetica Neue"/>
              </a:rPr>
              <a:t>Inicio    </a:t>
            </a:r>
            <a:r>
              <a:rPr kumimoji="0" lang="en-US" sz="2200" b="0" i="0" u="none" strike="noStrike" kern="0" cap="none" spc="0" normalizeH="0" baseline="0" noProof="0">
                <a:ln>
                  <a:noFill/>
                </a:ln>
                <a:solidFill>
                  <a:srgbClr val="FFFFFF"/>
                </a:solidFill>
                <a:effectLst/>
                <a:uLnTx/>
                <a:uFillTx/>
                <a:latin typeface="Helvetica Neue"/>
                <a:ea typeface="Helvetica Neue"/>
                <a:cs typeface="Helvetica Neue"/>
                <a:sym typeface="Helvetica Neue"/>
              </a:rPr>
              <a:t>Series TV    Películas    Más reciente    Mi lista</a:t>
            </a: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21"/>
          <p:cNvSpPr/>
          <p:nvPr/>
        </p:nvSpPr>
        <p:spPr>
          <a:xfrm>
            <a:off x="20185474" y="755461"/>
            <a:ext cx="343944" cy="403109"/>
          </a:xfrm>
          <a:custGeom>
            <a:avLst/>
            <a:gdLst/>
            <a:ahLst/>
            <a:cxnLst/>
            <a:rect l="l" t="t" r="r" b="b"/>
            <a:pathLst>
              <a:path w="20400" h="21502"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FFFFFF"/>
          </a:solidFill>
          <a:ln>
            <a:noFill/>
          </a:ln>
        </p:spPr>
        <p:txBody>
          <a:bodyPr spcFirstLastPara="1" wrap="square" lIns="71425" tIns="71425" rIns="71425" bIns="7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Helvetica Neue"/>
              <a:buNone/>
              <a:tabLst/>
              <a:defRPr/>
            </a:pPr>
            <a:endParaRPr kumimoji="0" sz="32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196" name="Google Shape;196;p21"/>
          <p:cNvSpPr/>
          <p:nvPr/>
        </p:nvSpPr>
        <p:spPr>
          <a:xfrm rot="-2700000">
            <a:off x="23803678" y="835390"/>
            <a:ext cx="243231" cy="243231"/>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71425" tIns="71425" rIns="71425" bIns="7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Helvetica Neue"/>
              <a:buNone/>
              <a:tabLst/>
              <a:defRPr/>
            </a:pPr>
            <a:endParaRPr kumimoji="0" sz="24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pic>
        <p:nvPicPr>
          <p:cNvPr id="197" name="Google Shape;197;p21"/>
          <p:cNvPicPr preferRelativeResize="0"/>
          <p:nvPr/>
        </p:nvPicPr>
        <p:blipFill>
          <a:blip r:embed="rId3">
            <a:alphaModFix/>
          </a:blip>
          <a:stretch>
            <a:fillRect/>
          </a:stretch>
        </p:blipFill>
        <p:spPr>
          <a:xfrm>
            <a:off x="203223" y="351475"/>
            <a:ext cx="4338883" cy="1059300"/>
          </a:xfrm>
          <a:prstGeom prst="rect">
            <a:avLst/>
          </a:prstGeom>
          <a:noFill/>
          <a:ln>
            <a:noFill/>
          </a:ln>
        </p:spPr>
      </p:pic>
      <p:pic>
        <p:nvPicPr>
          <p:cNvPr id="198" name="Google Shape;198;p21"/>
          <p:cNvPicPr preferRelativeResize="0"/>
          <p:nvPr/>
        </p:nvPicPr>
        <p:blipFill>
          <a:blip r:embed="rId4">
            <a:alphaModFix/>
          </a:blip>
          <a:stretch>
            <a:fillRect/>
          </a:stretch>
        </p:blipFill>
        <p:spPr>
          <a:xfrm>
            <a:off x="20885625" y="667425"/>
            <a:ext cx="579150" cy="579150"/>
          </a:xfrm>
          <a:prstGeom prst="rect">
            <a:avLst/>
          </a:prstGeom>
          <a:noFill/>
          <a:ln>
            <a:noFill/>
          </a:ln>
        </p:spPr>
      </p:pic>
      <p:pic>
        <p:nvPicPr>
          <p:cNvPr id="199" name="Google Shape;199;p21"/>
          <p:cNvPicPr preferRelativeResize="0"/>
          <p:nvPr/>
        </p:nvPicPr>
        <p:blipFill>
          <a:blip r:embed="rId5">
            <a:alphaModFix/>
          </a:blip>
          <a:stretch>
            <a:fillRect/>
          </a:stretch>
        </p:blipFill>
        <p:spPr>
          <a:xfrm>
            <a:off x="21820975" y="697237"/>
            <a:ext cx="519549" cy="519549"/>
          </a:xfrm>
          <a:prstGeom prst="rect">
            <a:avLst/>
          </a:prstGeom>
          <a:noFill/>
          <a:ln>
            <a:noFill/>
          </a:ln>
        </p:spPr>
      </p:pic>
      <p:pic>
        <p:nvPicPr>
          <p:cNvPr id="200" name="Google Shape;200;p21"/>
          <p:cNvPicPr preferRelativeResize="0"/>
          <p:nvPr/>
        </p:nvPicPr>
        <p:blipFill>
          <a:blip r:embed="rId6">
            <a:alphaModFix/>
          </a:blip>
          <a:stretch>
            <a:fillRect/>
          </a:stretch>
        </p:blipFill>
        <p:spPr>
          <a:xfrm>
            <a:off x="22757338" y="668944"/>
            <a:ext cx="579150" cy="576118"/>
          </a:xfrm>
          <a:prstGeom prst="rect">
            <a:avLst/>
          </a:prstGeom>
          <a:noFill/>
          <a:ln>
            <a:noFill/>
          </a:ln>
        </p:spPr>
      </p:pic>
      <p:sp>
        <p:nvSpPr>
          <p:cNvPr id="201" name="Google Shape;201;p21"/>
          <p:cNvSpPr txBox="1"/>
          <p:nvPr/>
        </p:nvSpPr>
        <p:spPr>
          <a:xfrm>
            <a:off x="2796845" y="2758140"/>
            <a:ext cx="19024130" cy="9915444"/>
          </a:xfrm>
          <a:prstGeom prst="rect">
            <a:avLst/>
          </a:prstGeom>
          <a:noFill/>
          <a:ln>
            <a:noFill/>
          </a:ln>
        </p:spPr>
        <p:txBody>
          <a:bodyPr spcFirstLastPara="1" wrap="square" lIns="71425" tIns="71425" rIns="71425" bIns="7142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6800"/>
              <a:buFont typeface="Helvetica Neue"/>
              <a:buNone/>
              <a:tabLst/>
              <a:defRPr/>
            </a:pPr>
            <a:r>
              <a:rPr kumimoji="0" lang="en-US" sz="7200" b="1" i="0" u="none" strike="noStrike" kern="0" cap="none" spc="0" normalizeH="0" baseline="0" noProof="0" dirty="0">
                <a:ln>
                  <a:noFill/>
                </a:ln>
                <a:solidFill>
                  <a:srgbClr val="FFFFFF"/>
                </a:solidFill>
                <a:effectLst/>
                <a:uLnTx/>
                <a:uFillTx/>
                <a:latin typeface="Helvetica Neue"/>
                <a:cs typeface="Arial"/>
                <a:sym typeface="Helvetica Neue"/>
              </a:rPr>
              <a:t>AÑADIR (COPIAR</a:t>
            </a:r>
            <a:r>
              <a:rPr kumimoji="0" lang="en-US" sz="7200" b="1" i="0" u="none" strike="noStrike" kern="0" cap="none" spc="0" normalizeH="0" noProof="0" dirty="0">
                <a:ln>
                  <a:noFill/>
                </a:ln>
                <a:solidFill>
                  <a:srgbClr val="FFFFFF"/>
                </a:solidFill>
                <a:effectLst/>
                <a:uLnTx/>
                <a:uFillTx/>
                <a:latin typeface="Helvetica Neue"/>
                <a:cs typeface="Arial"/>
                <a:sym typeface="Helvetica Neue"/>
              </a:rPr>
              <a:t> Y PEGAR)</a:t>
            </a:r>
            <a:r>
              <a:rPr kumimoji="0" lang="en-US" sz="7200" b="1" i="0" u="none" strike="noStrike" kern="0" cap="none" spc="0" normalizeH="0" baseline="0" noProof="0" dirty="0">
                <a:ln>
                  <a:noFill/>
                </a:ln>
                <a:solidFill>
                  <a:srgbClr val="FFFFFF"/>
                </a:solidFill>
                <a:effectLst/>
                <a:uLnTx/>
                <a:uFillTx/>
                <a:latin typeface="Helvetica Neue"/>
                <a:cs typeface="Arial"/>
                <a:sym typeface="Helvetica Neue"/>
              </a:rPr>
              <a:t> / MODIFICAR (MEDIOS AUDIOVISUALES, ACTIVIDADES…)</a:t>
            </a:r>
            <a:r>
              <a:rPr kumimoji="0" lang="en-US" sz="7200" b="1" i="0" u="none" strike="noStrike" kern="0" cap="none" spc="0" normalizeH="0" noProof="0" dirty="0">
                <a:ln>
                  <a:noFill/>
                </a:ln>
                <a:solidFill>
                  <a:srgbClr val="FFFFFF"/>
                </a:solidFill>
                <a:effectLst/>
                <a:uLnTx/>
                <a:uFillTx/>
                <a:latin typeface="Helvetica Neue"/>
                <a:cs typeface="Arial"/>
                <a:sym typeface="Helvetica Neue"/>
              </a:rPr>
              <a:t> TANTAS DIAPOSITIVAS COMO HICIERAN FALTA</a:t>
            </a:r>
          </a:p>
          <a:p>
            <a:pPr marL="0" marR="0" lvl="0" indent="0" algn="ctr" defTabSz="914400" rtl="0" eaLnBrk="1" fontAlgn="auto" latinLnBrk="0" hangingPunct="1">
              <a:lnSpc>
                <a:spcPct val="100000"/>
              </a:lnSpc>
              <a:spcBef>
                <a:spcPts val="0"/>
              </a:spcBef>
              <a:spcAft>
                <a:spcPts val="0"/>
              </a:spcAft>
              <a:buClr>
                <a:srgbClr val="FFFFFF"/>
              </a:buClr>
              <a:buSzPts val="6800"/>
              <a:buFont typeface="Helvetica Neue"/>
              <a:buNone/>
              <a:tabLst/>
              <a:defRPr/>
            </a:pPr>
            <a:endParaRPr lang="en-US" sz="7200" b="1" baseline="0" dirty="0">
              <a:solidFill>
                <a:srgbClr val="FFFFFF"/>
              </a:solidFill>
              <a:latin typeface="Helvetica Neue"/>
              <a:sym typeface="Helvetica Neue"/>
            </a:endParaRPr>
          </a:p>
          <a:p>
            <a:pPr marL="0" marR="0" lvl="0" indent="0" algn="ctr" defTabSz="914400" rtl="0" eaLnBrk="1" fontAlgn="auto" latinLnBrk="0" hangingPunct="1">
              <a:lnSpc>
                <a:spcPct val="100000"/>
              </a:lnSpc>
              <a:spcBef>
                <a:spcPts val="0"/>
              </a:spcBef>
              <a:spcAft>
                <a:spcPts val="0"/>
              </a:spcAft>
              <a:buClr>
                <a:srgbClr val="FFFFFF"/>
              </a:buClr>
              <a:buSzPts val="6800"/>
              <a:buFont typeface="Helvetica Neue"/>
              <a:buNone/>
              <a:tabLst/>
              <a:defRPr/>
            </a:pPr>
            <a:r>
              <a:rPr kumimoji="0" lang="en-US" sz="7200" b="1" i="0" u="none" strike="noStrike" kern="0" cap="none" spc="0" normalizeH="0" noProof="0" dirty="0">
                <a:ln>
                  <a:noFill/>
                </a:ln>
                <a:solidFill>
                  <a:srgbClr val="FFFFFF"/>
                </a:solidFill>
                <a:effectLst/>
                <a:uLnTx/>
                <a:uFillTx/>
                <a:latin typeface="Helvetica Neue"/>
                <a:cs typeface="Arial"/>
                <a:sym typeface="Helvetica Neue"/>
              </a:rPr>
              <a:t>ELEMENTOS DE LA PPT TOTALMENTE MODIFICABLES</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10412132"/>
      </p:ext>
    </p:extLst>
  </p:cSld>
  <p:clrMapOvr>
    <a:masterClrMapping/>
  </p:clrMapOvr>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611</Words>
  <Application>Microsoft Office PowerPoint</Application>
  <PresentationFormat>Personalizado</PresentationFormat>
  <Paragraphs>82</Paragraphs>
  <Slides>7</Slides>
  <Notes>7</Notes>
  <HiddenSlides>0</HiddenSlides>
  <MMClips>1</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Helvetica Neue</vt:lpstr>
      <vt:lpstr>Helvetica Neue Light</vt:lpstr>
      <vt:lpstr>Black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INSTRUCCIONES</dc:title>
  <cp:lastModifiedBy>Pablo Usán Supervía</cp:lastModifiedBy>
  <cp:revision>15</cp:revision>
  <dcterms:modified xsi:type="dcterms:W3CDTF">2024-07-11T16:22:53Z</dcterms:modified>
</cp:coreProperties>
</file>