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"/>
  </p:notesMasterIdLst>
  <p:sldIdLst>
    <p:sldId id="265" r:id="rId2"/>
    <p:sldId id="266" r:id="rId3"/>
    <p:sldId id="264" r:id="rId4"/>
    <p:sldId id="267" r:id="rId5"/>
    <p:sldId id="268" r:id="rId6"/>
    <p:sldId id="269" r:id="rId7"/>
  </p:sldIdLst>
  <p:sldSz cx="24384000" cy="13716000"/>
  <p:notesSz cx="6858000" cy="9144000"/>
  <p:embeddedFontLst>
    <p:embeddedFont>
      <p:font typeface="Helvetica Neue" panose="020B0604020202020204" charset="0"/>
      <p:regular r:id="rId9"/>
      <p:bold r:id="rId10"/>
      <p:italic r:id="rId11"/>
      <p:boldItalic r:id="rId12"/>
    </p:embeddedFont>
    <p:embeddedFont>
      <p:font typeface="Helvetica Neue Light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0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29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28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43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77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70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>
            <a:spLocks noGrp="1"/>
          </p:cNvSpPr>
          <p:nvPr>
            <p:ph type="pic" idx="2"/>
          </p:nvPr>
        </p:nvSpPr>
        <p:spPr>
          <a:xfrm>
            <a:off x="1740742" y="-17860"/>
            <a:ext cx="23275935" cy="1551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6494800" y="-194764"/>
            <a:ext cx="19020236" cy="1268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9338964" y="2857500"/>
            <a:ext cx="14466094" cy="9644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510"/>
              <a:buFont typeface="Helvetica Neue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510"/>
              <a:buFont typeface="Helvetica Neue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510"/>
              <a:buFont typeface="Helvetica Neue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510"/>
              <a:buFont typeface="Helvetica Neue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510"/>
              <a:buFont typeface="Helvetica Neue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5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>
            <a:spLocks noGrp="1"/>
          </p:cNvSpPr>
          <p:nvPr>
            <p:ph type="pic" idx="3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>
            <a:spLocks noGrp="1"/>
          </p:cNvSpPr>
          <p:nvPr>
            <p:ph type="pic" idx="4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marR="0" lvl="0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Save.io - Netflix New Logo Animation Intro (Februrary 2019) (128 kbps).mp3" descr="SnapSave.io - Netflix New Logo Animation Intro (Februrary 2019) (128 kbps).mp3">
            <a:hlinkClick r:id="" action="ppaction://media"/>
            <a:extLst>
              <a:ext uri="{FF2B5EF4-FFF2-40B4-BE49-F238E27FC236}">
                <a16:creationId xmlns:a16="http://schemas.microsoft.com/office/drawing/2014/main" id="{31E3E4B7-AE89-7D47-8B9A-E0E047E62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13716000"/>
            <a:ext cx="177800" cy="177800"/>
          </a:xfrm>
          <a:prstGeom prst="rect">
            <a:avLst/>
          </a:prstGeom>
        </p:spPr>
      </p:pic>
      <p:pic>
        <p:nvPicPr>
          <p:cNvPr id="3" name="Clip int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5691" y="6001268"/>
            <a:ext cx="2656482" cy="1494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7194" y="5193068"/>
            <a:ext cx="9007412" cy="31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00"/>
    </mc:Choice>
    <mc:Fallback xmlns="">
      <p:transition spd="slow" advClick="0" advTm="1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1"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Save.io - Netflix New Logo Animation Intro (Februrary 2019) (128 kbps).mp3" descr="SnapSave.io - Netflix New Logo Animation Intro (Februrary 2019) (128 kbps).mp3">
            <a:hlinkClick r:id="" action="ppaction://media"/>
            <a:extLst>
              <a:ext uri="{FF2B5EF4-FFF2-40B4-BE49-F238E27FC236}">
                <a16:creationId xmlns:a16="http://schemas.microsoft.com/office/drawing/2014/main" id="{31E3E4B7-AE89-7D47-8B9A-E0E047E62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13716000"/>
            <a:ext cx="177800" cy="177800"/>
          </a:xfrm>
          <a:prstGeom prst="rect">
            <a:avLst/>
          </a:prstGeom>
        </p:spPr>
      </p:pic>
      <p:sp>
        <p:nvSpPr>
          <p:cNvPr id="8" name="Google Shape;88;p17"/>
          <p:cNvSpPr txBox="1"/>
          <p:nvPr/>
        </p:nvSpPr>
        <p:spPr>
          <a:xfrm>
            <a:off x="624625" y="5016843"/>
            <a:ext cx="10632169" cy="45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s-ES" sz="3200" b="1" dirty="0">
                <a:solidFill>
                  <a:schemeClr val="bg1"/>
                </a:solidFill>
                <a:latin typeface="+mn-lt"/>
                <a:ea typeface="Helvetica Neue"/>
                <a:cs typeface="Helvetica Neue"/>
                <a:sym typeface="Helvetica Neue"/>
              </a:rPr>
              <a:t>CONFLICTO / PROBLEMA</a:t>
            </a:r>
            <a:endParaRPr sz="3200" b="1" i="0" u="none" strike="noStrike" cap="none" dirty="0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1800" dirty="0">
              <a:latin typeface="+mn-lt"/>
            </a:endParaRPr>
          </a:p>
          <a:p>
            <a:pPr>
              <a:buClr>
                <a:srgbClr val="A9A9A9"/>
              </a:buClr>
              <a:buSzPts val="2400"/>
            </a:pPr>
            <a:r>
              <a:rPr lang="es-ES" sz="3200" b="1" dirty="0">
                <a:solidFill>
                  <a:schemeClr val="bg1"/>
                </a:solidFill>
                <a:latin typeface="+mn-lt"/>
              </a:rPr>
              <a:t>Pequeña </a:t>
            </a:r>
            <a:r>
              <a:rPr lang="es-ES" sz="3200" b="1" dirty="0" err="1">
                <a:solidFill>
                  <a:schemeClr val="bg1"/>
                </a:solidFill>
                <a:latin typeface="+mn-lt"/>
              </a:rPr>
              <a:t>intro</a:t>
            </a:r>
            <a:r>
              <a:rPr lang="es-ES" sz="3200" b="1" dirty="0">
                <a:solidFill>
                  <a:schemeClr val="bg1"/>
                </a:solidFill>
                <a:latin typeface="+mn-lt"/>
              </a:rPr>
              <a:t> del conflicto / problema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2400" b="1" i="0" u="none" strike="noStrike" cap="none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89;p17"/>
          <p:cNvSpPr txBox="1"/>
          <p:nvPr/>
        </p:nvSpPr>
        <p:spPr>
          <a:xfrm>
            <a:off x="479924" y="4246291"/>
            <a:ext cx="3930255" cy="48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TEMPORADA 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24</a:t>
            </a:r>
            <a:endParaRPr dirty="0">
              <a:latin typeface="+mj-lt"/>
            </a:endParaRPr>
          </a:p>
        </p:txBody>
      </p:sp>
      <p:sp>
        <p:nvSpPr>
          <p:cNvPr id="10" name="Google Shape;90;p17"/>
          <p:cNvSpPr/>
          <p:nvPr/>
        </p:nvSpPr>
        <p:spPr>
          <a:xfrm>
            <a:off x="4608438" y="4246292"/>
            <a:ext cx="6648357" cy="486982"/>
          </a:xfrm>
          <a:prstGeom prst="rect">
            <a:avLst/>
          </a:prstGeom>
          <a:noFill/>
          <a:ln w="38100" cap="flat" cmpd="sng">
            <a:solidFill>
              <a:srgbClr val="A9A9A9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lang="en-US" sz="2200" b="1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PSICOLOGÍA DEL DESARROLLO (GRUPO ___) </a:t>
            </a:r>
            <a:r>
              <a:rPr lang="en-US" sz="2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>
                <a:ea typeface="Helvetica Neue"/>
              </a:rPr>
              <a:t> </a:t>
            </a:r>
            <a:endParaRPr lang="en-US" sz="22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91;p17"/>
          <p:cNvSpPr txBox="1"/>
          <p:nvPr/>
        </p:nvSpPr>
        <p:spPr>
          <a:xfrm>
            <a:off x="479933" y="2332308"/>
            <a:ext cx="19705541" cy="191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r>
              <a:rPr lang="es-ES" sz="6600" b="1" dirty="0">
                <a:solidFill>
                  <a:schemeClr val="bg1"/>
                </a:solidFill>
              </a:rPr>
              <a:t>Equipo de Investigación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25" y="602590"/>
            <a:ext cx="4062176" cy="140329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4569457" y="12262141"/>
            <a:ext cx="2398994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Testimonios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/>
          <a:srcRect l="3197" t="67028" r="78751" b="28117"/>
          <a:stretch/>
        </p:blipFill>
        <p:spPr>
          <a:xfrm>
            <a:off x="4608438" y="12222374"/>
            <a:ext cx="4135241" cy="88968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8"/>
          <a:srcRect l="3594" t="32352" r="74514" b="59033"/>
          <a:stretch/>
        </p:blipFill>
        <p:spPr>
          <a:xfrm>
            <a:off x="624626" y="12031416"/>
            <a:ext cx="3785554" cy="1191749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9376340" y="12255272"/>
            <a:ext cx="2649706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Investigación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2210044" y="12255272"/>
            <a:ext cx="217541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Reportajes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9330013" y="12262141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Sociedad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7152449" y="12262141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Entrevista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1503769" y="1225527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A fondo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9"/>
          <a:srcRect l="66351" t="21748" r="2838" b="71411"/>
          <a:stretch/>
        </p:blipFill>
        <p:spPr>
          <a:xfrm>
            <a:off x="17638576" y="212630"/>
            <a:ext cx="6247238" cy="110970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0"/>
          <a:srcRect t="74198" r="59189" b="18201"/>
          <a:stretch/>
        </p:blipFill>
        <p:spPr>
          <a:xfrm>
            <a:off x="12164736" y="396780"/>
            <a:ext cx="4975654" cy="741406"/>
          </a:xfrm>
          <a:prstGeom prst="rect">
            <a:avLst/>
          </a:prstGeom>
        </p:spPr>
      </p:pic>
      <p:sp>
        <p:nvSpPr>
          <p:cNvPr id="40" name="Google Shape;87;p17"/>
          <p:cNvSpPr txBox="1"/>
          <p:nvPr/>
        </p:nvSpPr>
        <p:spPr>
          <a:xfrm>
            <a:off x="624625" y="9682985"/>
            <a:ext cx="66486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Creada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por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GRUPO…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1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Componentes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… </a:t>
            </a:r>
            <a:endParaRPr dirty="0">
              <a:solidFill>
                <a:schemeClr val="bg1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dirty="0"/>
          </a:p>
        </p:txBody>
      </p:sp>
      <p:pic>
        <p:nvPicPr>
          <p:cNvPr id="44" name="Google Shape;145;p19"/>
          <p:cNvPicPr preferRelativeResize="0"/>
          <p:nvPr/>
        </p:nvPicPr>
        <p:blipFill rotWithShape="1">
          <a:blip r:embed="rId11">
            <a:alphaModFix/>
          </a:blip>
          <a:srcRect b="10"/>
          <a:stretch/>
        </p:blipFill>
        <p:spPr>
          <a:xfrm>
            <a:off x="11717447" y="5030149"/>
            <a:ext cx="11842257" cy="644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399" y="5440414"/>
            <a:ext cx="3334740" cy="1120921"/>
          </a:xfrm>
          <a:prstGeom prst="rect">
            <a:avLst/>
          </a:prstGeom>
        </p:spPr>
      </p:pic>
      <p:sp>
        <p:nvSpPr>
          <p:cNvPr id="45" name="Google Shape;144;p19"/>
          <p:cNvSpPr txBox="1"/>
          <p:nvPr/>
        </p:nvSpPr>
        <p:spPr>
          <a:xfrm>
            <a:off x="12739491" y="10319082"/>
            <a:ext cx="97725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  <a:t>SUSTITUIR POR IMAGEN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6"/>
          <a:stretch>
            <a:fillRect/>
          </a:stretch>
        </p:blipFill>
        <p:spPr bwMode="auto">
          <a:xfrm>
            <a:off x="874996" y="1919981"/>
            <a:ext cx="3284814" cy="8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40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17948" b="18089"/>
          <a:stretch/>
        </p:blipFill>
        <p:spPr>
          <a:xfrm>
            <a:off x="24682" y="0"/>
            <a:ext cx="24359318" cy="13716000"/>
          </a:xfrm>
          <a:prstGeom prst="rect">
            <a:avLst/>
          </a:prstGeom>
        </p:spPr>
      </p:pic>
      <p:sp>
        <p:nvSpPr>
          <p:cNvPr id="144" name="Google Shape;144;p19"/>
          <p:cNvSpPr txBox="1"/>
          <p:nvPr/>
        </p:nvSpPr>
        <p:spPr>
          <a:xfrm>
            <a:off x="7247962" y="11634376"/>
            <a:ext cx="97725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Título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del clip de video /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película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/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serie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aquí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4874115" y="3096844"/>
            <a:ext cx="14635774" cy="8537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1828800" y="1765523"/>
            <a:ext cx="20660497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</a:pPr>
            <a:r>
              <a:rPr lang="en-US" sz="6600" b="1" dirty="0" err="1">
                <a:solidFill>
                  <a:srgbClr val="FFFFFF"/>
                </a:solidFill>
                <a:latin typeface="+mj-lt"/>
                <a:sym typeface="Helvetica Neue"/>
              </a:rPr>
              <a:t>Conflicto</a:t>
            </a:r>
            <a:r>
              <a:rPr lang="en-US" sz="6600" b="1" dirty="0">
                <a:solidFill>
                  <a:srgbClr val="FFFFFF"/>
                </a:solidFill>
                <a:latin typeface="+mj-lt"/>
                <a:sym typeface="Helvetica Neue"/>
              </a:rPr>
              <a:t>/</a:t>
            </a:r>
            <a:r>
              <a:rPr lang="en-US" sz="6600" b="1" dirty="0" err="1">
                <a:solidFill>
                  <a:srgbClr val="FFFFFF"/>
                </a:solidFill>
                <a:latin typeface="+mj-lt"/>
                <a:sym typeface="Helvetica Neue"/>
              </a:rPr>
              <a:t>Problema</a:t>
            </a:r>
            <a:endParaRPr sz="6600" dirty="0">
              <a:latin typeface="+mj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735218" y="12547592"/>
            <a:ext cx="2398994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Testimonios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542101" y="12540723"/>
            <a:ext cx="2649706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Investigación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375805" y="12540723"/>
            <a:ext cx="217541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Reportajes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4495774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Sociedad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318210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Entrevista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6669530" y="12540723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A fondo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25" y="602590"/>
            <a:ext cx="4062176" cy="140329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/>
          <a:srcRect l="66351" t="21748" r="2838" b="71411"/>
          <a:stretch/>
        </p:blipFill>
        <p:spPr>
          <a:xfrm>
            <a:off x="17638576" y="212630"/>
            <a:ext cx="6247238" cy="11097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/>
          <a:srcRect t="74198" r="59189" b="18201"/>
          <a:stretch/>
        </p:blipFill>
        <p:spPr>
          <a:xfrm>
            <a:off x="12164736" y="396780"/>
            <a:ext cx="4975654" cy="74140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18191704" y="3358095"/>
            <a:ext cx="988541" cy="949632"/>
          </a:xfrm>
          <a:prstGeom prst="rect">
            <a:avLst/>
          </a:prstGeom>
        </p:spPr>
      </p:pic>
      <p:sp>
        <p:nvSpPr>
          <p:cNvPr id="31" name="Google Shape;144;p19"/>
          <p:cNvSpPr txBox="1"/>
          <p:nvPr/>
        </p:nvSpPr>
        <p:spPr>
          <a:xfrm>
            <a:off x="7431960" y="9675718"/>
            <a:ext cx="97725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  <a:t>SUSTITUIR POR VIDEO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04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17948" b="18089"/>
          <a:stretch/>
        </p:blipFill>
        <p:spPr>
          <a:xfrm>
            <a:off x="24682" y="0"/>
            <a:ext cx="24359318" cy="13716000"/>
          </a:xfrm>
          <a:prstGeom prst="rect">
            <a:avLst/>
          </a:prstGeom>
        </p:spPr>
      </p:pic>
      <p:sp>
        <p:nvSpPr>
          <p:cNvPr id="153" name="Google Shape;153;p19"/>
          <p:cNvSpPr txBox="1"/>
          <p:nvPr/>
        </p:nvSpPr>
        <p:spPr>
          <a:xfrm>
            <a:off x="1828800" y="1765523"/>
            <a:ext cx="20660497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Conflicto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/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Problema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735218" y="12547592"/>
            <a:ext cx="2398994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Testimonios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542101" y="12540723"/>
            <a:ext cx="2649706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Investigación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375805" y="12540723"/>
            <a:ext cx="217541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Reportajes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4495774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Sociedad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318210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Entrevista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6669530" y="12540723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 fondo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25" y="602590"/>
            <a:ext cx="4062176" cy="140329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/>
          <a:srcRect l="66351" t="21748" r="2838" b="71411"/>
          <a:stretch/>
        </p:blipFill>
        <p:spPr>
          <a:xfrm>
            <a:off x="17638576" y="212630"/>
            <a:ext cx="6247238" cy="11097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/>
          <a:srcRect t="74198" r="59189" b="18201"/>
          <a:stretch/>
        </p:blipFill>
        <p:spPr>
          <a:xfrm>
            <a:off x="12164736" y="396780"/>
            <a:ext cx="4975654" cy="741406"/>
          </a:xfrm>
          <a:prstGeom prst="rect">
            <a:avLst/>
          </a:prstGeom>
        </p:spPr>
      </p:pic>
      <p:sp>
        <p:nvSpPr>
          <p:cNvPr id="17" name="Google Shape;110;p18"/>
          <p:cNvSpPr txBox="1"/>
          <p:nvPr/>
        </p:nvSpPr>
        <p:spPr>
          <a:xfrm>
            <a:off x="971742" y="6686864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3200" b="1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Episod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io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Título</a:t>
            </a:r>
            <a:endParaRPr lang="en-US" sz="3200" b="1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A9A9A9"/>
              </a:buClr>
              <a:buSzPts val="2400"/>
            </a:pPr>
            <a:r>
              <a:rPr lang="en-US" sz="3200" dirty="0" err="1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Subtítulo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Google Shape;111;p18"/>
          <p:cNvSpPr txBox="1"/>
          <p:nvPr/>
        </p:nvSpPr>
        <p:spPr>
          <a:xfrm>
            <a:off x="945594" y="7898364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Descripción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aquí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endParaRPr sz="2400" b="0" i="0" u="none" strike="noStrike" cap="none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amet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consectetur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adipiscing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elit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sed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eiusmod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tempor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incididunt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dolore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magna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enim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ad minim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veniam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quis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nostrud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exercitation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ullamco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nisi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aliquip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commodo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consequat.asda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asdasdasdasdasd</a:t>
            </a:r>
            <a:endParaRPr sz="2400" b="0" i="0" u="none" strike="noStrike" cap="none" dirty="0">
              <a:solidFill>
                <a:srgbClr val="A9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Google Shape;116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945594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2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6668519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4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12391444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36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18114369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10;p18"/>
          <p:cNvSpPr txBox="1"/>
          <p:nvPr/>
        </p:nvSpPr>
        <p:spPr>
          <a:xfrm>
            <a:off x="6728123" y="6686864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3200" b="1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Episod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io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Título</a:t>
            </a:r>
            <a:endParaRPr lang="en-US" sz="3200" b="1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A9A9A9"/>
              </a:buClr>
              <a:buSzPts val="2400"/>
            </a:pPr>
            <a:r>
              <a:rPr lang="en-US" sz="3200" dirty="0" err="1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Subtítulo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Google Shape;111;p18"/>
          <p:cNvSpPr txBox="1"/>
          <p:nvPr/>
        </p:nvSpPr>
        <p:spPr>
          <a:xfrm>
            <a:off x="6701975" y="7898364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Descripción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aquí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endParaRPr sz="2400" b="0" i="0" u="none" strike="noStrike" cap="none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amet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consectetur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adipiscing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elit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sed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eiusmod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tempor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incididunt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dolore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magna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enim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ad minim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veniam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quis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nostrud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exercitation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ullamco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nisi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aliquip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commodo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consequat.asda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asdasdasdasdasd</a:t>
            </a:r>
            <a:endParaRPr sz="2400" b="0" i="0" u="none" strike="noStrike" cap="none" dirty="0">
              <a:solidFill>
                <a:srgbClr val="A9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110;p18"/>
          <p:cNvSpPr txBox="1"/>
          <p:nvPr/>
        </p:nvSpPr>
        <p:spPr>
          <a:xfrm>
            <a:off x="12510652" y="6692357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3200" b="1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Episod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io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Título</a:t>
            </a:r>
            <a:endParaRPr lang="en-US" sz="3200" b="1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A9A9A9"/>
              </a:buClr>
              <a:buSzPts val="2400"/>
            </a:pPr>
            <a:r>
              <a:rPr lang="en-US" sz="3200" dirty="0" err="1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Subtítulo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Google Shape;111;p18"/>
          <p:cNvSpPr txBox="1"/>
          <p:nvPr/>
        </p:nvSpPr>
        <p:spPr>
          <a:xfrm>
            <a:off x="12484504" y="7903857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Descripción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aquí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endParaRPr sz="2400" b="0" i="0" u="none" strike="noStrike" cap="none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amet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consectetur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adipiscing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elit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sed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eiusmod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tempor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incididunt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dolore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magna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enim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ad minim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veniam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quis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nostrud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exercitation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ullamco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nisi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aliquip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commodo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consequat.asda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asdasdasdasdasd</a:t>
            </a:r>
            <a:endParaRPr sz="2400" b="0" i="0" u="none" strike="noStrike" cap="none" dirty="0">
              <a:solidFill>
                <a:srgbClr val="A9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110;p18"/>
          <p:cNvSpPr txBox="1"/>
          <p:nvPr/>
        </p:nvSpPr>
        <p:spPr>
          <a:xfrm>
            <a:off x="18214737" y="6692357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3200" b="1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Episod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io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Título</a:t>
            </a:r>
            <a:endParaRPr lang="en-US" sz="3200" b="1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A9A9A9"/>
              </a:buClr>
              <a:buSzPts val="2400"/>
            </a:pPr>
            <a:r>
              <a:rPr lang="en-US" sz="3200" dirty="0" err="1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Subtítulo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endParaRPr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Google Shape;111;p18"/>
          <p:cNvSpPr txBox="1"/>
          <p:nvPr/>
        </p:nvSpPr>
        <p:spPr>
          <a:xfrm>
            <a:off x="18188589" y="7903857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Descripción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aquí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endParaRPr sz="2400" b="0" i="0" u="none" strike="noStrike" cap="none" dirty="0">
              <a:solidFill>
                <a:schemeClr val="bg1"/>
              </a:solidFill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amet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consectetur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adipiscing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elit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sed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eiusmod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tempor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incididunt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et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dolore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magna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enim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ad minim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veniam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quis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nostrud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exercitation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ullamco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laboris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nisi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ut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aliquip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ex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ea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commodo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consequat.asda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+mj-lt"/>
                <a:ea typeface="Helvetica Neue"/>
                <a:cs typeface="Helvetica Neue"/>
                <a:sym typeface="Helvetica Neue"/>
              </a:rPr>
              <a:t>asdasdasdasdasd</a:t>
            </a:r>
            <a:endParaRPr sz="2400" b="0" i="0" u="none" strike="noStrike" cap="none" dirty="0">
              <a:solidFill>
                <a:srgbClr val="A9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4882406" y="3575187"/>
            <a:ext cx="613925" cy="58976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10605331" y="3573666"/>
            <a:ext cx="613925" cy="589761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16328256" y="3573666"/>
            <a:ext cx="613925" cy="589761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22148878" y="3571479"/>
            <a:ext cx="613925" cy="5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17948" b="18089"/>
          <a:stretch/>
        </p:blipFill>
        <p:spPr>
          <a:xfrm>
            <a:off x="24682" y="0"/>
            <a:ext cx="24359318" cy="13716000"/>
          </a:xfrm>
          <a:prstGeom prst="rect">
            <a:avLst/>
          </a:prstGeom>
        </p:spPr>
      </p:pic>
      <p:sp>
        <p:nvSpPr>
          <p:cNvPr id="153" name="Google Shape;153;p19"/>
          <p:cNvSpPr txBox="1"/>
          <p:nvPr/>
        </p:nvSpPr>
        <p:spPr>
          <a:xfrm>
            <a:off x="1828800" y="1765523"/>
            <a:ext cx="20660497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Conflicto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/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Problema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735218" y="12547592"/>
            <a:ext cx="2398994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Testimonios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542101" y="12540723"/>
            <a:ext cx="2649706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Investigación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375805" y="12540723"/>
            <a:ext cx="217541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Reportajes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4495774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Sociedad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318210" y="12547592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Entrevista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6669530" y="12540723"/>
            <a:ext cx="2016445" cy="8238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 fondo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25" y="602590"/>
            <a:ext cx="4062176" cy="140329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/>
          <a:srcRect l="66351" t="21748" r="2838" b="71411"/>
          <a:stretch/>
        </p:blipFill>
        <p:spPr>
          <a:xfrm>
            <a:off x="17638576" y="212630"/>
            <a:ext cx="6247238" cy="11097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/>
          <a:srcRect t="74198" r="59189" b="18201"/>
          <a:stretch/>
        </p:blipFill>
        <p:spPr>
          <a:xfrm>
            <a:off x="12164736" y="396780"/>
            <a:ext cx="4975654" cy="741406"/>
          </a:xfrm>
          <a:prstGeom prst="rect">
            <a:avLst/>
          </a:prstGeom>
        </p:spPr>
      </p:pic>
      <p:sp>
        <p:nvSpPr>
          <p:cNvPr id="17" name="Google Shape;110;p18"/>
          <p:cNvSpPr txBox="1"/>
          <p:nvPr/>
        </p:nvSpPr>
        <p:spPr>
          <a:xfrm>
            <a:off x="971742" y="6686864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Episodio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Título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Subtítulo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11;p18"/>
          <p:cNvSpPr txBox="1"/>
          <p:nvPr/>
        </p:nvSpPr>
        <p:spPr>
          <a:xfrm>
            <a:off x="945594" y="7898364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Descripción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aquí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amet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consectetur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adipiscing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elit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do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eiusmod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tempor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incididunt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dolore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magna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enim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ad minim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veniam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quis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nostrud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exercitation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ullamco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nisi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aliquip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commodo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consequat.asda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asdasdasdasdasd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Google Shape;116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945594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2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6668519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4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12391444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36;p18"/>
          <p:cNvPicPr preferRelativeResize="0"/>
          <p:nvPr/>
        </p:nvPicPr>
        <p:blipFill rotWithShape="1">
          <a:blip r:embed="rId7">
            <a:alphaModFix/>
          </a:blip>
          <a:srcRect l="59" r="49"/>
          <a:stretch/>
        </p:blipFill>
        <p:spPr>
          <a:xfrm>
            <a:off x="18114369" y="3421881"/>
            <a:ext cx="4757025" cy="27749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10;p18"/>
          <p:cNvSpPr txBox="1"/>
          <p:nvPr/>
        </p:nvSpPr>
        <p:spPr>
          <a:xfrm>
            <a:off x="6728123" y="6686864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Episodio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Título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Subtítulo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11;p18"/>
          <p:cNvSpPr txBox="1"/>
          <p:nvPr/>
        </p:nvSpPr>
        <p:spPr>
          <a:xfrm>
            <a:off x="6701975" y="7898364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Descripción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aquí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amet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consectetur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adipiscing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elit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do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eiusmod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tempor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incididunt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dolore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magna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enim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ad minim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veniam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quis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nostrud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exercitation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ullamco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nisi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aliquip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commodo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consequat.asda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asdasdasdasdasd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110;p18"/>
          <p:cNvSpPr txBox="1"/>
          <p:nvPr/>
        </p:nvSpPr>
        <p:spPr>
          <a:xfrm>
            <a:off x="12510652" y="6692357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Episodio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Título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Subtítulo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11;p18"/>
          <p:cNvSpPr txBox="1"/>
          <p:nvPr/>
        </p:nvSpPr>
        <p:spPr>
          <a:xfrm>
            <a:off x="12484504" y="7903857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Descripción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aquí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amet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consectetur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adipiscing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elit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do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eiusmod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tempor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incididunt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dolore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magna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enim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ad minim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veniam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quis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nostrud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exercitation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ullamco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nisi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aliquip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commodo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consequat.asda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asdasdasdasdasd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110;p18"/>
          <p:cNvSpPr txBox="1"/>
          <p:nvPr/>
        </p:nvSpPr>
        <p:spPr>
          <a:xfrm>
            <a:off x="18214737" y="6692357"/>
            <a:ext cx="4338900" cy="121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Episodio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Título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Subtítulo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11;p18"/>
          <p:cNvSpPr txBox="1"/>
          <p:nvPr/>
        </p:nvSpPr>
        <p:spPr>
          <a:xfrm>
            <a:off x="18188589" y="7903857"/>
            <a:ext cx="4757025" cy="429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Descripción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aquí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9"/>
              </a:buClr>
              <a:buSzPts val="2400"/>
              <a:buFont typeface="Helvetica Neu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Lorem ipsum dolor sit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amet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consectetur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adipiscing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elit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sed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do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eiusmod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tempor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incididunt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dolore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magna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enim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ad minim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veniam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quis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nostrud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exercitation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ullamco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laboris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nisi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ut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aliquip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ex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ea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commodo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consequat.asda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Helvetica Neue"/>
                <a:sym typeface="Helvetica Neue"/>
              </a:rPr>
              <a:t>asdasdasdasdasd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4882406" y="3575187"/>
            <a:ext cx="613925" cy="58976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10605331" y="3573666"/>
            <a:ext cx="613925" cy="589761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16328256" y="3573666"/>
            <a:ext cx="613925" cy="589761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8"/>
          <a:srcRect l="40918" t="68289" r="53653" b="25190"/>
          <a:stretch/>
        </p:blipFill>
        <p:spPr>
          <a:xfrm>
            <a:off x="22148878" y="3571479"/>
            <a:ext cx="613925" cy="5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9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17948" b="18089"/>
          <a:stretch/>
        </p:blipFill>
        <p:spPr>
          <a:xfrm>
            <a:off x="24682" y="0"/>
            <a:ext cx="24359318" cy="13716000"/>
          </a:xfrm>
          <a:prstGeom prst="rect">
            <a:avLst/>
          </a:prstGeom>
        </p:spPr>
      </p:pic>
      <p:sp>
        <p:nvSpPr>
          <p:cNvPr id="153" name="Google Shape;153;p19"/>
          <p:cNvSpPr txBox="1"/>
          <p:nvPr/>
        </p:nvSpPr>
        <p:spPr>
          <a:xfrm>
            <a:off x="1828800" y="1765523"/>
            <a:ext cx="20660497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Conflicto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/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Problema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25" y="602590"/>
            <a:ext cx="4062176" cy="140329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/>
          <a:srcRect l="66351" t="21748" r="2838" b="71411"/>
          <a:stretch/>
        </p:blipFill>
        <p:spPr>
          <a:xfrm>
            <a:off x="17638576" y="212630"/>
            <a:ext cx="6247238" cy="11097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/>
          <a:srcRect t="74198" r="59189" b="18201"/>
          <a:stretch/>
        </p:blipFill>
        <p:spPr>
          <a:xfrm>
            <a:off x="12164736" y="396780"/>
            <a:ext cx="4975654" cy="741406"/>
          </a:xfrm>
          <a:prstGeom prst="rect">
            <a:avLst/>
          </a:prstGeom>
        </p:spPr>
      </p:pic>
      <p:sp>
        <p:nvSpPr>
          <p:cNvPr id="29" name="Google Shape;201;p21"/>
          <p:cNvSpPr txBox="1"/>
          <p:nvPr/>
        </p:nvSpPr>
        <p:spPr>
          <a:xfrm>
            <a:off x="2679935" y="1900278"/>
            <a:ext cx="19024130" cy="99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AÑADIR (COPIAR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 Y PEGAR)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 / MODIFICAR (MEDIOS AUDIOVISUALES, ACTIVIDADES…)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 TANTAS DIAPOSITIVAS COMO HICIERAN FALTA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endParaRPr lang="en-US" sz="7200" b="1" baseline="0" dirty="0">
              <a:solidFill>
                <a:srgbClr val="FFFFFF"/>
              </a:solidFill>
              <a:latin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  <a:tabLst/>
              <a:defRPr/>
            </a:pP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cs typeface="Arial"/>
                <a:sym typeface="Helvetica Neue"/>
              </a:rPr>
              <a:t>ELEMENTOS DE LA PPT TOTALMENTE MODIFICABLES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02787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508</Words>
  <Application>Microsoft Office PowerPoint</Application>
  <PresentationFormat>Personalizado</PresentationFormat>
  <Paragraphs>75</Paragraphs>
  <Slides>6</Slides>
  <Notes>6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Helvetica Neue Light</vt:lpstr>
      <vt:lpstr>Helvetica Neue</vt:lpstr>
      <vt:lpstr>Black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INSTRUCCIONES</dc:title>
  <cp:lastModifiedBy>Pablo Usán Supervía</cp:lastModifiedBy>
  <cp:revision>24</cp:revision>
  <dcterms:modified xsi:type="dcterms:W3CDTF">2024-07-11T16:22:01Z</dcterms:modified>
</cp:coreProperties>
</file>